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344" r:id="rId3"/>
    <p:sldId id="342" r:id="rId4"/>
    <p:sldId id="353" r:id="rId5"/>
    <p:sldId id="346" r:id="rId6"/>
    <p:sldId id="308" r:id="rId7"/>
    <p:sldId id="348" r:id="rId8"/>
    <p:sldId id="349" r:id="rId9"/>
    <p:sldId id="350" r:id="rId10"/>
    <p:sldId id="351" r:id="rId11"/>
    <p:sldId id="352" r:id="rId12"/>
    <p:sldId id="354" r:id="rId13"/>
    <p:sldId id="341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0">
          <p15:clr>
            <a:srgbClr val="A4A3A4"/>
          </p15:clr>
        </p15:guide>
        <p15:guide id="2" orient="horz" pos="3708">
          <p15:clr>
            <a:srgbClr val="A4A3A4"/>
          </p15:clr>
        </p15:guide>
        <p15:guide id="3" pos="226">
          <p15:clr>
            <a:srgbClr val="A4A3A4"/>
          </p15:clr>
        </p15:guide>
        <p15:guide id="4" pos="55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Jorch" initials="VJ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9A0E0"/>
    <a:srgbClr val="0BA74C"/>
    <a:srgbClr val="009DDF"/>
    <a:srgbClr val="C89800"/>
    <a:srgbClr val="EEB757"/>
    <a:srgbClr val="CFB47F"/>
    <a:srgbClr val="F04E23"/>
    <a:srgbClr val="00A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86429" autoAdjust="0"/>
  </p:normalViewPr>
  <p:slideViewPr>
    <p:cSldViewPr>
      <p:cViewPr varScale="1">
        <p:scale>
          <a:sx n="113" d="100"/>
          <a:sy n="113" d="100"/>
        </p:scale>
        <p:origin x="1596" y="96"/>
      </p:cViewPr>
      <p:guideLst>
        <p:guide orient="horz" pos="950"/>
        <p:guide orient="horz" pos="3708"/>
        <p:guide pos="226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01366-A51B-463B-A68C-6DD9DF1DED5F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C6987-F39B-4C53-B311-8B581CBA5B9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535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26D7E-6EA3-4F2D-BE94-EAA87D4EB8CD}" type="datetimeFigureOut">
              <a:rPr lang="de-DE" smtClean="0"/>
              <a:pPr/>
              <a:t>12.09.2019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562C-CF5F-498A-A34C-F7FA980437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1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17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4th Workshop – Special </a:t>
            </a:r>
            <a:r>
              <a:rPr lang="de-DE" dirty="0" err="1" smtClean="0"/>
              <a:t>focus</a:t>
            </a:r>
            <a:r>
              <a:rPr lang="de-DE" dirty="0" smtClean="0"/>
              <a:t> on Data </a:t>
            </a:r>
            <a:r>
              <a:rPr lang="de-DE" dirty="0" err="1" smtClean="0"/>
              <a:t>and</a:t>
            </a:r>
            <a:r>
              <a:rPr lang="de-DE" dirty="0" smtClean="0"/>
              <a:t> different </a:t>
            </a:r>
            <a:r>
              <a:rPr lang="de-DE" dirty="0" err="1" smtClean="0"/>
              <a:t>format</a:t>
            </a:r>
            <a:r>
              <a:rPr lang="de-DE" dirty="0" smtClean="0"/>
              <a:t> in </a:t>
            </a:r>
            <a:r>
              <a:rPr lang="de-DE" dirty="0" err="1" smtClean="0"/>
              <a:t>Capetown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6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10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Organisers of a World Café formulate questions before an event, related to specific goals, which are discussed by participants as they move between a series of tables. 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74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5285" y="8062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85200" y="1800000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2800" baseline="0"/>
            </a:lvl1pPr>
          </a:lstStyle>
          <a:p>
            <a:r>
              <a:rPr lang="en-US" sz="3400" noProof="0" dirty="0">
                <a:solidFill>
                  <a:schemeClr val="tx2"/>
                </a:solidFill>
                <a:latin typeface="Calibri" pitchFamily="34" charset="0"/>
              </a:rPr>
              <a:t>Subtitle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1296000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313" y="178050"/>
            <a:ext cx="2294999" cy="918000"/>
          </a:xfrm>
          <a:prstGeom prst="rect">
            <a:avLst/>
          </a:prstGeom>
          <a:noFill/>
        </p:spPr>
      </p:pic>
      <p:sp>
        <p:nvSpPr>
          <p:cNvPr id="14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386436" y="241200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628000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Institut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19462" y="6261062"/>
            <a:ext cx="2441575" cy="538162"/>
          </a:xfr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/>
            <a:r>
              <a:rPr lang="de-DE" dirty="0"/>
              <a:t>Place…</a:t>
            </a:r>
            <a:br>
              <a:rPr lang="de-DE" dirty="0"/>
            </a:br>
            <a:r>
              <a:rPr lang="de-DE" dirty="0"/>
              <a:t>Date…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9" y="281529"/>
            <a:ext cx="2385741" cy="90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950197"/>
            <a:ext cx="2486116" cy="88224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7688" y="2999794"/>
            <a:ext cx="8396312" cy="2800800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359532" y="5589240"/>
            <a:ext cx="35643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rgbClr val="EEB757"/>
                </a:solidFill>
              </a:rPr>
              <a:t>(© V. Jorch, </a:t>
            </a:r>
            <a:r>
              <a:rPr lang="en-GB" sz="900" dirty="0" err="1">
                <a:solidFill>
                  <a:srgbClr val="EEB757"/>
                </a:solidFill>
              </a:rPr>
              <a:t>Thünen</a:t>
            </a:r>
            <a:r>
              <a:rPr lang="en-GB" sz="900" dirty="0">
                <a:solidFill>
                  <a:srgbClr val="EEB757"/>
                </a:solidFill>
              </a:rPr>
              <a:t>-Institute/AK</a:t>
            </a:r>
            <a:r>
              <a:rPr lang="en-GB" sz="900" baseline="0" dirty="0">
                <a:solidFill>
                  <a:srgbClr val="EEB757"/>
                </a:solidFill>
              </a:rPr>
              <a:t> </a:t>
            </a:r>
            <a:r>
              <a:rPr lang="en-GB" sz="900" dirty="0">
                <a:solidFill>
                  <a:srgbClr val="EEB757"/>
                </a:solidFill>
              </a:rPr>
              <a:t>&amp; GEOMAR)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20320"/>
            <a:ext cx="9144000" cy="1152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508124"/>
            <a:ext cx="8388464" cy="4370675"/>
          </a:xfrm>
        </p:spPr>
        <p:txBody>
          <a:bodyPr/>
          <a:lstStyle>
            <a:lvl1pPr>
              <a:lnSpc>
                <a:spcPct val="100000"/>
              </a:lnSpc>
              <a:defRPr sz="2800" b="1"/>
            </a:lvl1pPr>
            <a:lvl2pPr marL="432000">
              <a:lnSpc>
                <a:spcPct val="100000"/>
              </a:lnSpc>
              <a:spcAft>
                <a:spcPts val="600"/>
              </a:spcAft>
              <a:defRPr sz="2400" b="0"/>
            </a:lvl2pPr>
            <a:lvl3pPr marL="648000">
              <a:lnSpc>
                <a:spcPct val="100000"/>
              </a:lnSpc>
              <a:defRPr/>
            </a:lvl3pPr>
          </a:lstStyle>
          <a:p>
            <a:pPr>
              <a:lnSpc>
                <a:spcPct val="100000"/>
              </a:lnSpc>
            </a:pPr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4194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20320"/>
            <a:ext cx="9144000" cy="1152000"/>
          </a:xfrm>
          <a:prstGeom prst="rect">
            <a:avLst/>
          </a:prstGeom>
          <a:solidFill>
            <a:srgbClr val="00A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1506684"/>
            <a:ext cx="4104000" cy="2678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0" y="1508124"/>
            <a:ext cx="4104000" cy="4370675"/>
          </a:xfr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263525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Picture </a:t>
            </a:r>
            <a:r>
              <a:rPr lang="en-US" noProof="0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76245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20320"/>
            <a:ext cx="9144000" cy="1152000"/>
          </a:xfrm>
          <a:prstGeom prst="rect">
            <a:avLst/>
          </a:prstGeom>
          <a:solidFill>
            <a:srgbClr val="009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Tittle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 </a:t>
            </a:r>
            <a:r>
              <a:rPr lang="en-US" noProof="0" dirty="0"/>
              <a:t>Title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240000" y="1508124"/>
            <a:ext cx="5544000" cy="4370675"/>
          </a:xfr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 err="1"/>
              <a:t>text</a:t>
            </a:r>
            <a:endParaRPr lang="de-DE" dirty="0"/>
          </a:p>
          <a:p>
            <a:pPr lvl="2"/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1503196"/>
            <a:ext cx="2667600" cy="369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/>
              <a:t>Picture </a:t>
            </a:r>
            <a:r>
              <a:rPr lang="en-US" noProof="0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6610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7788" y="-1066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1800000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296000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Final Text (</a:t>
            </a:r>
            <a:r>
              <a:rPr lang="en-US" noProof="0" dirty="0"/>
              <a:t>thank</a:t>
            </a:r>
            <a:r>
              <a:rPr lang="de-DE" dirty="0"/>
              <a:t> </a:t>
            </a:r>
            <a:r>
              <a:rPr lang="en-US" noProof="0" dirty="0"/>
              <a:t>you</a:t>
            </a:r>
            <a:r>
              <a:rPr lang="de-DE" dirty="0"/>
              <a:t>…)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41200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Veronika.jorch@thuenen.de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628000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</a:t>
            </a:r>
            <a:r>
              <a:rPr lang="de-DE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Institute </a:t>
            </a:r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of</a:t>
            </a:r>
            <a:r>
              <a:rPr lang="de-DE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Climate</a:t>
            </a:r>
            <a:r>
              <a:rPr lang="de-DE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-Smart </a:t>
            </a:r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Agriculture</a:t>
            </a:r>
            <a:endParaRPr lang="de-DE" sz="1600" b="0" i="0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2412000"/>
            <a:ext cx="4212000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www.seacrifog.eu                              @SEACRIFOG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" y="280800"/>
            <a:ext cx="2385740" cy="90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/>
          <a:srcRect l="-11111" r="11111"/>
          <a:stretch/>
        </p:blipFill>
        <p:spPr>
          <a:xfrm>
            <a:off x="7264102" y="2448000"/>
            <a:ext cx="324000" cy="20867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5029" y="2988000"/>
            <a:ext cx="8404403" cy="28014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877273"/>
            <a:ext cx="2475115" cy="87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" y="-18835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163" y="6144625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61628" y="6482675"/>
            <a:ext cx="970012" cy="259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sz="1400" b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4680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2"/>
            <a:r>
              <a:rPr lang="de-DE" dirty="0"/>
              <a:t>Text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6130288"/>
            <a:ext cx="1836205" cy="69395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60085" y="6201308"/>
            <a:ext cx="6767147" cy="5791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9" r:id="rId4"/>
    <p:sldLayoutId id="2147483692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277318" y="1682496"/>
            <a:ext cx="8457031" cy="234336"/>
          </a:xfrm>
        </p:spPr>
        <p:txBody>
          <a:bodyPr/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Findings from SEACRIFOG Stakeholders Consultation Workshops</a:t>
            </a:r>
            <a:endParaRPr lang="en-US" sz="2400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6C7F81DF-E41D-4446-B526-60EBB6620378}"/>
              </a:ext>
            </a:extLst>
          </p:cNvPr>
          <p:cNvGrpSpPr/>
          <p:nvPr/>
        </p:nvGrpSpPr>
        <p:grpSpPr>
          <a:xfrm>
            <a:off x="431540" y="6005312"/>
            <a:ext cx="5922787" cy="713275"/>
            <a:chOff x="179512" y="6068678"/>
            <a:chExt cx="5922787" cy="713275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1BBDC644-D428-42C4-8480-21F67BB6B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6071168"/>
              <a:ext cx="5922787" cy="710785"/>
            </a:xfrm>
            <a:prstGeom prst="rect">
              <a:avLst/>
            </a:prstGeom>
          </p:spPr>
        </p:pic>
        <p:pic>
          <p:nvPicPr>
            <p:cNvPr id="27" name="Grafik 20">
              <a:extLst>
                <a:ext uri="{FF2B5EF4-FFF2-40B4-BE49-F238E27FC236}">
                  <a16:creationId xmlns:a16="http://schemas.microsoft.com/office/drawing/2014/main" id="{2A902C18-4A3E-4428-AF05-EFAB5B1AF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3928" y="6068678"/>
              <a:ext cx="756084" cy="236541"/>
            </a:xfrm>
            <a:prstGeom prst="rect">
              <a:avLst/>
            </a:prstGeom>
          </p:spPr>
        </p:pic>
      </p:grpSp>
      <p:sp>
        <p:nvSpPr>
          <p:cNvPr id="30" name="Obdélník 29">
            <a:extLst>
              <a:ext uri="{FF2B5EF4-FFF2-40B4-BE49-F238E27FC236}">
                <a16:creationId xmlns:a16="http://schemas.microsoft.com/office/drawing/2014/main" id="{1E91804C-3A0B-4E4C-894D-6479689BE167}"/>
              </a:ext>
            </a:extLst>
          </p:cNvPr>
          <p:cNvSpPr/>
          <p:nvPr/>
        </p:nvSpPr>
        <p:spPr>
          <a:xfrm>
            <a:off x="6660232" y="260648"/>
            <a:ext cx="2098568" cy="1035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B7690378-F2EB-49F1-B76F-B0C0AD0BDCC5}"/>
              </a:ext>
            </a:extLst>
          </p:cNvPr>
          <p:cNvSpPr txBox="1"/>
          <p:nvPr/>
        </p:nvSpPr>
        <p:spPr>
          <a:xfrm flipH="1">
            <a:off x="395536" y="2168860"/>
            <a:ext cx="83606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Acosta M, </a:t>
            </a:r>
            <a:r>
              <a:rPr lang="en-US" dirty="0" err="1"/>
              <a:t>Krkoška</a:t>
            </a:r>
            <a:r>
              <a:rPr lang="en-US" dirty="0"/>
              <a:t> Lorencová E, Grieco E, Bombelli A, Beck J, Salmon E, </a:t>
            </a:r>
            <a:r>
              <a:rPr lang="en-US" dirty="0" err="1"/>
              <a:t>Helmschrot</a:t>
            </a:r>
            <a:r>
              <a:rPr lang="en-US" dirty="0"/>
              <a:t> J, </a:t>
            </a:r>
            <a:r>
              <a:rPr lang="en-US" dirty="0" err="1"/>
              <a:t>Sylla</a:t>
            </a:r>
            <a:r>
              <a:rPr lang="en-US" dirty="0"/>
              <a:t> M.B, Pavelka M, </a:t>
            </a:r>
            <a:r>
              <a:rPr lang="en-US" dirty="0" err="1"/>
              <a:t>Váčkárů</a:t>
            </a:r>
            <a:r>
              <a:rPr lang="en-US" dirty="0"/>
              <a:t> D, Mensah C</a:t>
            </a:r>
            <a:r>
              <a:rPr lang="cs-CZ" dirty="0"/>
              <a:t> and Veronika </a:t>
            </a:r>
            <a:r>
              <a:rPr lang="en-US" dirty="0"/>
              <a:t>Jorch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3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Findings from SEACRIFOG Stakeholders Consultation Workshops</a:t>
            </a: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:</a:t>
            </a:r>
            <a:b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KNOWLEDGE and CAPACITIES</a:t>
            </a:r>
            <a:endParaRPr lang="en-US" sz="24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6" name="Skupina 36">
            <a:extLst>
              <a:ext uri="{FF2B5EF4-FFF2-40B4-BE49-F238E27FC236}">
                <a16:creationId xmlns:a16="http://schemas.microsoft.com/office/drawing/2014/main" id="{70229B35-9332-4485-BF92-1EA6C36B3F40}"/>
              </a:ext>
            </a:extLst>
          </p:cNvPr>
          <p:cNvGrpSpPr/>
          <p:nvPr/>
        </p:nvGrpSpPr>
        <p:grpSpPr>
          <a:xfrm>
            <a:off x="395536" y="1268760"/>
            <a:ext cx="2196244" cy="4824536"/>
            <a:chOff x="57246" y="1052736"/>
            <a:chExt cx="2212535" cy="4979238"/>
          </a:xfrm>
        </p:grpSpPr>
        <p:sp>
          <p:nvSpPr>
            <p:cNvPr id="7" name="Elaborazione alternativa 7">
              <a:extLst>
                <a:ext uri="{FF2B5EF4-FFF2-40B4-BE49-F238E27FC236}">
                  <a16:creationId xmlns:a16="http://schemas.microsoft.com/office/drawing/2014/main" id="{A0F2CA6B-68AA-4FF4-B114-1DA169E09277}"/>
                </a:ext>
              </a:extLst>
            </p:cNvPr>
            <p:cNvSpPr/>
            <p:nvPr/>
          </p:nvSpPr>
          <p:spPr>
            <a:xfrm>
              <a:off x="71500" y="1052736"/>
              <a:ext cx="2198281" cy="1274967"/>
            </a:xfrm>
            <a:prstGeom prst="flowChartAlternateProcess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it-IT" b="1" dirty="0">
                  <a:solidFill>
                    <a:schemeClr val="bg1"/>
                  </a:solidFill>
                  <a:ea typeface="Calibri"/>
                  <a:cs typeface="Times New Roman"/>
                </a:rPr>
                <a:t>LAND USE CHANGE IMPLICATIONS ON FOOD SECURITY</a:t>
              </a:r>
            </a:p>
          </p:txBody>
        </p:sp>
        <p:sp>
          <p:nvSpPr>
            <p:cNvPr id="8" name="Elaborazione alternativa 8">
              <a:extLst>
                <a:ext uri="{FF2B5EF4-FFF2-40B4-BE49-F238E27FC236}">
                  <a16:creationId xmlns:a16="http://schemas.microsoft.com/office/drawing/2014/main" id="{D3070AF6-ECF0-477E-BE50-ADB9A489D0FC}"/>
                </a:ext>
              </a:extLst>
            </p:cNvPr>
            <p:cNvSpPr/>
            <p:nvPr/>
          </p:nvSpPr>
          <p:spPr>
            <a:xfrm>
              <a:off x="57246" y="2456892"/>
              <a:ext cx="2212535" cy="810090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200"/>
                </a:spcAft>
              </a:pPr>
              <a:r>
                <a:rPr lang="it-IT" b="1" dirty="0">
                  <a:solidFill>
                    <a:schemeClr val="bg1"/>
                  </a:solidFill>
                  <a:ea typeface="Calibri"/>
                  <a:cs typeface="Times New Roman"/>
                </a:rPr>
                <a:t>CLIMATE SMART AGRICULTURE</a:t>
              </a:r>
            </a:p>
          </p:txBody>
        </p:sp>
        <p:sp>
          <p:nvSpPr>
            <p:cNvPr id="9" name="Elaborazione alternativa 9">
              <a:extLst>
                <a:ext uri="{FF2B5EF4-FFF2-40B4-BE49-F238E27FC236}">
                  <a16:creationId xmlns:a16="http://schemas.microsoft.com/office/drawing/2014/main" id="{68DEF499-F1D7-41EA-B7BD-4404160B8631}"/>
                </a:ext>
              </a:extLst>
            </p:cNvPr>
            <p:cNvSpPr/>
            <p:nvPr/>
          </p:nvSpPr>
          <p:spPr>
            <a:xfrm>
              <a:off x="71500" y="4293096"/>
              <a:ext cx="2198281" cy="1738878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GHG OBSERVATIONS</a:t>
              </a:r>
            </a:p>
            <a:p>
              <a:pPr lvl="0" algn="ctr"/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CARBON STOCKS  CLIMATE CHANGE MITIGATION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0" name="Elaborazione alternativa 10">
              <a:extLst>
                <a:ext uri="{FF2B5EF4-FFF2-40B4-BE49-F238E27FC236}">
                  <a16:creationId xmlns:a16="http://schemas.microsoft.com/office/drawing/2014/main" id="{6D952505-7239-4A61-ADC1-7ED4E8208FC9}"/>
                </a:ext>
              </a:extLst>
            </p:cNvPr>
            <p:cNvSpPr/>
            <p:nvPr/>
          </p:nvSpPr>
          <p:spPr>
            <a:xfrm>
              <a:off x="71500" y="3392995"/>
              <a:ext cx="2198281" cy="810090"/>
            </a:xfrm>
            <a:prstGeom prst="flowChartAlternateProcess">
              <a:avLst/>
            </a:prstGeom>
            <a:solidFill>
              <a:srgbClr val="009DDF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it-IT" b="1" dirty="0">
                  <a:solidFill>
                    <a:schemeClr val="bg1"/>
                  </a:solidFill>
                  <a:ea typeface="Calibri"/>
                  <a:cs typeface="Times New Roman"/>
                </a:rPr>
                <a:t>CAPACITY</a:t>
              </a:r>
              <a:r>
                <a:rPr lang="it-IT" b="1" dirty="0">
                  <a:solidFill>
                    <a:srgbClr val="37464B"/>
                  </a:solidFill>
                  <a:ea typeface="Calibri"/>
                  <a:cs typeface="Times New Roman"/>
                </a:rPr>
                <a:t> </a:t>
              </a:r>
              <a:r>
                <a:rPr lang="it-IT" b="1" dirty="0">
                  <a:solidFill>
                    <a:schemeClr val="bg1"/>
                  </a:solidFill>
                  <a:ea typeface="Calibri"/>
                  <a:cs typeface="Times New Roman"/>
                </a:rPr>
                <a:t>DEVELOPMENT</a:t>
              </a:r>
              <a:endParaRPr lang="it-IT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3383868" y="1736812"/>
            <a:ext cx="5364596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2"/>
                </a:solidFill>
              </a:rPr>
              <a:t>Lack </a:t>
            </a:r>
            <a:r>
              <a:rPr lang="it-IT" sz="2000" dirty="0">
                <a:solidFill>
                  <a:schemeClr val="tx2"/>
                </a:solidFill>
              </a:rPr>
              <a:t>of EFFECTIVE </a:t>
            </a:r>
            <a:endParaRPr lang="it-IT" sz="2000" dirty="0" smtClean="0">
              <a:solidFill>
                <a:schemeClr val="tx2"/>
              </a:solidFill>
            </a:endParaRPr>
          </a:p>
          <a:p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smtClean="0">
                <a:solidFill>
                  <a:schemeClr val="tx2"/>
                </a:solidFill>
              </a:rPr>
              <a:t>     KNOWLEDGE TRANSFER </a:t>
            </a: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chemeClr val="tx2"/>
                </a:solidFill>
              </a:rPr>
              <a:t>Need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>
                <a:solidFill>
                  <a:schemeClr val="tx2"/>
                </a:solidFill>
              </a:rPr>
              <a:t>for a appropriate EXPLOITATION OF LOCAL AND TRADITIONAL KNOWLEDGE  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chemeClr val="tx2"/>
                </a:solidFill>
              </a:rPr>
              <a:t>Scarce</a:t>
            </a:r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sz="2000" dirty="0">
                <a:solidFill>
                  <a:schemeClr val="tx2"/>
                </a:solidFill>
              </a:rPr>
              <a:t>and </a:t>
            </a:r>
            <a:r>
              <a:rPr lang="it-IT" sz="2000" dirty="0" err="1">
                <a:solidFill>
                  <a:schemeClr val="tx2"/>
                </a:solidFill>
              </a:rPr>
              <a:t>ineffective</a:t>
            </a:r>
            <a:r>
              <a:rPr lang="it-IT" sz="2000" dirty="0">
                <a:solidFill>
                  <a:schemeClr val="tx2"/>
                </a:solidFill>
              </a:rPr>
              <a:t> FLOW OF  INFORMATION and </a:t>
            </a:r>
            <a:r>
              <a:rPr lang="it-IT" sz="2000" dirty="0" err="1">
                <a:solidFill>
                  <a:schemeClr val="tx2"/>
                </a:solidFill>
              </a:rPr>
              <a:t>communication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both</a:t>
            </a:r>
            <a:r>
              <a:rPr lang="it-IT" sz="2000" dirty="0">
                <a:solidFill>
                  <a:schemeClr val="tx2"/>
                </a:solidFill>
              </a:rPr>
              <a:t> in BOTTOM-UP and TOP-DOWN </a:t>
            </a:r>
            <a:r>
              <a:rPr lang="it-IT" sz="2000" dirty="0" err="1">
                <a:solidFill>
                  <a:schemeClr val="tx2"/>
                </a:solidFill>
              </a:rPr>
              <a:t>directions</a:t>
            </a: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2"/>
                </a:solidFill>
              </a:rPr>
              <a:t>Lack </a:t>
            </a:r>
            <a:r>
              <a:rPr lang="it-IT" sz="2000" dirty="0">
                <a:solidFill>
                  <a:schemeClr val="tx2"/>
                </a:solidFill>
              </a:rPr>
              <a:t>of INVESTMENTS IN CAPACITY </a:t>
            </a:r>
            <a:r>
              <a:rPr lang="it-IT" sz="2000" dirty="0" smtClean="0">
                <a:solidFill>
                  <a:schemeClr val="tx2"/>
                </a:solidFill>
              </a:rPr>
              <a:t>BUILDING </a:t>
            </a:r>
            <a:r>
              <a:rPr lang="it-IT" sz="2000" dirty="0">
                <a:solidFill>
                  <a:schemeClr val="tx2"/>
                </a:solidFill>
              </a:rPr>
              <a:t>and TRAINING </a:t>
            </a:r>
          </a:p>
        </p:txBody>
      </p:sp>
      <p:sp>
        <p:nvSpPr>
          <p:cNvPr id="13" name="Richtungspfeil 12"/>
          <p:cNvSpPr/>
          <p:nvPr/>
        </p:nvSpPr>
        <p:spPr>
          <a:xfrm>
            <a:off x="2807804" y="2096852"/>
            <a:ext cx="540060" cy="313234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727" y="1196752"/>
            <a:ext cx="2507671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Findings from SEACRIFOG Stakeholders Consultation Workshops:</a:t>
            </a:r>
            <a:br>
              <a:rPr lang="en-GB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en-GB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INFRASTRUCTURES</a:t>
            </a:r>
          </a:p>
        </p:txBody>
      </p:sp>
      <p:grpSp>
        <p:nvGrpSpPr>
          <p:cNvPr id="6" name="Skupina 36">
            <a:extLst>
              <a:ext uri="{FF2B5EF4-FFF2-40B4-BE49-F238E27FC236}">
                <a16:creationId xmlns:a16="http://schemas.microsoft.com/office/drawing/2014/main" id="{70229B35-9332-4485-BF92-1EA6C36B3F40}"/>
              </a:ext>
            </a:extLst>
          </p:cNvPr>
          <p:cNvGrpSpPr/>
          <p:nvPr/>
        </p:nvGrpSpPr>
        <p:grpSpPr>
          <a:xfrm>
            <a:off x="395536" y="1268760"/>
            <a:ext cx="2196244" cy="4824536"/>
            <a:chOff x="57246" y="1052736"/>
            <a:chExt cx="2212535" cy="4979238"/>
          </a:xfrm>
        </p:grpSpPr>
        <p:sp>
          <p:nvSpPr>
            <p:cNvPr id="7" name="Elaborazione alternativa 7">
              <a:extLst>
                <a:ext uri="{FF2B5EF4-FFF2-40B4-BE49-F238E27FC236}">
                  <a16:creationId xmlns:a16="http://schemas.microsoft.com/office/drawing/2014/main" id="{A0F2CA6B-68AA-4FF4-B114-1DA169E09277}"/>
                </a:ext>
              </a:extLst>
            </p:cNvPr>
            <p:cNvSpPr/>
            <p:nvPr/>
          </p:nvSpPr>
          <p:spPr>
            <a:xfrm>
              <a:off x="71500" y="1052736"/>
              <a:ext cx="2198281" cy="1274967"/>
            </a:xfrm>
            <a:prstGeom prst="flowChartAlternateProcess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it-IT" b="1" dirty="0">
                  <a:solidFill>
                    <a:schemeClr val="bg1"/>
                  </a:solidFill>
                  <a:ea typeface="Calibri"/>
                  <a:cs typeface="Times New Roman"/>
                </a:rPr>
                <a:t>LAND USE CHANGE IMPLICATIONS ON FOOD SECURITY</a:t>
              </a:r>
            </a:p>
          </p:txBody>
        </p:sp>
        <p:sp>
          <p:nvSpPr>
            <p:cNvPr id="8" name="Elaborazione alternativa 8">
              <a:extLst>
                <a:ext uri="{FF2B5EF4-FFF2-40B4-BE49-F238E27FC236}">
                  <a16:creationId xmlns:a16="http://schemas.microsoft.com/office/drawing/2014/main" id="{D3070AF6-ECF0-477E-BE50-ADB9A489D0FC}"/>
                </a:ext>
              </a:extLst>
            </p:cNvPr>
            <p:cNvSpPr/>
            <p:nvPr/>
          </p:nvSpPr>
          <p:spPr>
            <a:xfrm>
              <a:off x="57246" y="2456892"/>
              <a:ext cx="2212535" cy="810090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200"/>
                </a:spcAft>
              </a:pPr>
              <a:r>
                <a:rPr lang="it-IT" b="1" dirty="0">
                  <a:solidFill>
                    <a:schemeClr val="bg1"/>
                  </a:solidFill>
                  <a:ea typeface="Calibri"/>
                  <a:cs typeface="Times New Roman"/>
                </a:rPr>
                <a:t>CLIMATE SMART AGRICULTURE</a:t>
              </a:r>
            </a:p>
          </p:txBody>
        </p:sp>
        <p:sp>
          <p:nvSpPr>
            <p:cNvPr id="9" name="Elaborazione alternativa 9">
              <a:extLst>
                <a:ext uri="{FF2B5EF4-FFF2-40B4-BE49-F238E27FC236}">
                  <a16:creationId xmlns:a16="http://schemas.microsoft.com/office/drawing/2014/main" id="{68DEF499-F1D7-41EA-B7BD-4404160B8631}"/>
                </a:ext>
              </a:extLst>
            </p:cNvPr>
            <p:cNvSpPr/>
            <p:nvPr/>
          </p:nvSpPr>
          <p:spPr>
            <a:xfrm>
              <a:off x="71500" y="4293096"/>
              <a:ext cx="2198281" cy="1738878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GHG OBSERVATIONS</a:t>
              </a:r>
            </a:p>
            <a:p>
              <a:pPr lvl="0" algn="ctr"/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CARBON STOCKS  CLIMATE CHANGE MITIGATION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0" name="Elaborazione alternativa 10">
              <a:extLst>
                <a:ext uri="{FF2B5EF4-FFF2-40B4-BE49-F238E27FC236}">
                  <a16:creationId xmlns:a16="http://schemas.microsoft.com/office/drawing/2014/main" id="{6D952505-7239-4A61-ADC1-7ED4E8208FC9}"/>
                </a:ext>
              </a:extLst>
            </p:cNvPr>
            <p:cNvSpPr/>
            <p:nvPr/>
          </p:nvSpPr>
          <p:spPr>
            <a:xfrm>
              <a:off x="71500" y="3392995"/>
              <a:ext cx="2198281" cy="810090"/>
            </a:xfrm>
            <a:prstGeom prst="flowChartAlternateProcess">
              <a:avLst/>
            </a:prstGeom>
            <a:solidFill>
              <a:srgbClr val="009DDF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it-IT" b="1" dirty="0">
                  <a:solidFill>
                    <a:schemeClr val="bg1"/>
                  </a:solidFill>
                  <a:ea typeface="Calibri"/>
                  <a:cs typeface="Times New Roman"/>
                </a:rPr>
                <a:t>CAPACITY</a:t>
              </a:r>
              <a:r>
                <a:rPr lang="it-IT" b="1" dirty="0">
                  <a:solidFill>
                    <a:srgbClr val="37464B"/>
                  </a:solidFill>
                  <a:ea typeface="Calibri"/>
                  <a:cs typeface="Times New Roman"/>
                </a:rPr>
                <a:t> </a:t>
              </a:r>
              <a:r>
                <a:rPr lang="it-IT" b="1" dirty="0">
                  <a:solidFill>
                    <a:schemeClr val="bg1"/>
                  </a:solidFill>
                  <a:ea typeface="Calibri"/>
                  <a:cs typeface="Times New Roman"/>
                </a:rPr>
                <a:t>DEVELOPMENT</a:t>
              </a:r>
              <a:endParaRPr lang="it-IT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3455876" y="2168860"/>
            <a:ext cx="3168352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Lack </a:t>
            </a:r>
            <a:r>
              <a:rPr lang="en-GB" sz="2000" dirty="0">
                <a:solidFill>
                  <a:schemeClr val="tx2"/>
                </a:solidFill>
              </a:rPr>
              <a:t>of INVESTMENTS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INADEQUATE RESOURCES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LONG </a:t>
            </a:r>
            <a:r>
              <a:rPr lang="en-GB" sz="2000" dirty="0">
                <a:solidFill>
                  <a:schemeClr val="tx2"/>
                </a:solidFill>
              </a:rPr>
              <a:t>TERM SUSTAINABILITY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Scarce </a:t>
            </a:r>
            <a:r>
              <a:rPr lang="en-GB" sz="2000" dirty="0">
                <a:solidFill>
                  <a:schemeClr val="tx2"/>
                </a:solidFill>
              </a:rPr>
              <a:t>SPATIAL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Need </a:t>
            </a:r>
            <a:r>
              <a:rPr lang="en-GB" sz="2000" dirty="0">
                <a:solidFill>
                  <a:schemeClr val="tx2"/>
                </a:solidFill>
              </a:rPr>
              <a:t>for BETTER NETWORKING </a:t>
            </a:r>
          </a:p>
        </p:txBody>
      </p:sp>
      <p:sp>
        <p:nvSpPr>
          <p:cNvPr id="13" name="Richtungspfeil 12"/>
          <p:cNvSpPr/>
          <p:nvPr/>
        </p:nvSpPr>
        <p:spPr>
          <a:xfrm>
            <a:off x="2807804" y="2096852"/>
            <a:ext cx="540060" cy="313234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0ABBB0D-E0F6-4372-9919-1DAD0455A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60228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5293644-4151-401D-972F-AAC440937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5337" r="15432"/>
          <a:stretch/>
        </p:blipFill>
        <p:spPr bwMode="auto">
          <a:xfrm>
            <a:off x="6552220" y="2096852"/>
            <a:ext cx="2395121" cy="171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4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Proposed</a:t>
            </a:r>
            <a:r>
              <a:rPr lang="de-DE" sz="2400" dirty="0" smtClean="0"/>
              <a:t> Solutions</a:t>
            </a:r>
            <a:endParaRPr lang="en-GB" sz="2400" dirty="0"/>
          </a:p>
        </p:txBody>
      </p:sp>
      <p:grpSp>
        <p:nvGrpSpPr>
          <p:cNvPr id="4" name="Skupina 8">
            <a:extLst>
              <a:ext uri="{FF2B5EF4-FFF2-40B4-BE49-F238E27FC236}">
                <a16:creationId xmlns:a16="http://schemas.microsoft.com/office/drawing/2014/main" id="{E10B796E-EFA9-46A6-9261-7C349813EC2D}"/>
              </a:ext>
            </a:extLst>
          </p:cNvPr>
          <p:cNvGrpSpPr/>
          <p:nvPr/>
        </p:nvGrpSpPr>
        <p:grpSpPr>
          <a:xfrm>
            <a:off x="5861" y="1232756"/>
            <a:ext cx="9121047" cy="4842900"/>
            <a:chOff x="70082" y="1033184"/>
            <a:chExt cx="9133206" cy="5022097"/>
          </a:xfrm>
        </p:grpSpPr>
        <p:sp>
          <p:nvSpPr>
            <p:cNvPr id="5" name="CasellaDiTesto 2">
              <a:extLst>
                <a:ext uri="{FF2B5EF4-FFF2-40B4-BE49-F238E27FC236}">
                  <a16:creationId xmlns:a16="http://schemas.microsoft.com/office/drawing/2014/main" id="{10E161D7-29DF-4879-B570-10FDE6DBA3C2}"/>
                </a:ext>
              </a:extLst>
            </p:cNvPr>
            <p:cNvSpPr txBox="1"/>
            <p:nvPr/>
          </p:nvSpPr>
          <p:spPr>
            <a:xfrm>
              <a:off x="70082" y="2384884"/>
              <a:ext cx="3448987" cy="36703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de-DE"/>
              </a:defPPr>
              <a:lvl1pPr lvl="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ea typeface="Calibri" pitchFamily="34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sz="1600" b="1" u="sng" dirty="0">
                  <a:solidFill>
                    <a:schemeClr val="bg1"/>
                  </a:solidFill>
                </a:rPr>
                <a:t>DATA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1600" i="1" dirty="0">
                  <a:solidFill>
                    <a:schemeClr val="bg1"/>
                  </a:solidFill>
                </a:rPr>
                <a:t>AVAILABILITY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Data repository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Long term observation systems</a:t>
              </a:r>
            </a:p>
            <a:p>
              <a:r>
                <a:rPr lang="en-US" sz="1600" i="1" dirty="0">
                  <a:solidFill>
                    <a:schemeClr val="bg1"/>
                  </a:solidFill>
                </a:rPr>
                <a:t>USABILITY</a:t>
              </a:r>
            </a:p>
            <a:p>
              <a:pPr marL="285750" lvl="0" indent="-285750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Common language/format</a:t>
              </a:r>
            </a:p>
            <a:p>
              <a:pPr marL="285750" lvl="0" indent="-285750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Not only </a:t>
              </a:r>
              <a:r>
                <a:rPr lang="en-US" sz="1600" b="1" dirty="0">
                  <a:solidFill>
                    <a:schemeClr val="bg1"/>
                  </a:solidFill>
                </a:rPr>
                <a:t>useful </a:t>
              </a:r>
              <a:r>
                <a:rPr lang="en-US" sz="1600" dirty="0">
                  <a:solidFill>
                    <a:schemeClr val="bg1"/>
                  </a:solidFill>
                </a:rPr>
                <a:t>data but </a:t>
              </a:r>
              <a:r>
                <a:rPr lang="en-US" sz="1600" b="1" dirty="0">
                  <a:solidFill>
                    <a:schemeClr val="bg1"/>
                  </a:solidFill>
                </a:rPr>
                <a:t>usable</a:t>
              </a:r>
              <a:r>
                <a:rPr lang="en-US" sz="1600" dirty="0">
                  <a:solidFill>
                    <a:schemeClr val="bg1"/>
                  </a:solidFill>
                </a:rPr>
                <a:t> data</a:t>
              </a:r>
            </a:p>
            <a:p>
              <a:pPr marL="285750" lvl="0" indent="-285750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Proper time scale and resolution</a:t>
              </a:r>
            </a:p>
            <a:p>
              <a:pPr lvl="0"/>
              <a:r>
                <a:rPr lang="en-US" sz="1600" i="1" dirty="0">
                  <a:solidFill>
                    <a:schemeClr val="bg1"/>
                  </a:solidFill>
                </a:rPr>
                <a:t>ACCESS</a:t>
              </a:r>
            </a:p>
            <a:p>
              <a:pPr marL="285750" lvl="0" indent="-285750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Improve </a:t>
              </a:r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the </a:t>
              </a: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connection </a:t>
              </a:r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 between </a:t>
              </a: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existing  RI</a:t>
              </a:r>
            </a:p>
            <a:p>
              <a:pPr marL="285750" lvl="0" indent="-285750" algn="l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</a:rPr>
                <a:t>Open access/transnational cooperation      </a:t>
              </a:r>
              <a:r>
                <a:rPr lang="en-US" sz="1600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  <p:sp>
          <p:nvSpPr>
            <p:cNvPr id="6" name="CasellaDiTesto 9">
              <a:extLst>
                <a:ext uri="{FF2B5EF4-FFF2-40B4-BE49-F238E27FC236}">
                  <a16:creationId xmlns:a16="http://schemas.microsoft.com/office/drawing/2014/main" id="{B98E5E12-073C-45D4-9318-9892B43A7930}"/>
                </a:ext>
              </a:extLst>
            </p:cNvPr>
            <p:cNvSpPr txBox="1"/>
            <p:nvPr/>
          </p:nvSpPr>
          <p:spPr>
            <a:xfrm>
              <a:off x="6587265" y="3258777"/>
              <a:ext cx="2616023" cy="2796504"/>
            </a:xfrm>
            <a:prstGeom prst="rect">
              <a:avLst/>
            </a:prstGeom>
            <a:solidFill>
              <a:srgbClr val="009DDF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>
              <a:defPPr>
                <a:defRPr lang="de-DE"/>
              </a:defPPr>
              <a:lvl1pPr lvl="0" algn="ctr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dk1"/>
                  </a:solidFill>
                  <a:ea typeface="Calibri" pitchFamily="34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it-IT" sz="1600" u="sng" dirty="0">
                  <a:solidFill>
                    <a:schemeClr val="bg1"/>
                  </a:solidFill>
                </a:rPr>
                <a:t>KNOWLEDGE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it-IT" sz="1600" b="0" dirty="0" err="1">
                  <a:solidFill>
                    <a:schemeClr val="bg1"/>
                  </a:solidFill>
                </a:rPr>
                <a:t>Sharing</a:t>
              </a:r>
              <a:r>
                <a:rPr lang="it-IT" sz="1600" b="0" dirty="0">
                  <a:solidFill>
                    <a:schemeClr val="bg1"/>
                  </a:solidFill>
                </a:rPr>
                <a:t> (network </a:t>
              </a:r>
              <a:r>
                <a:rPr lang="it-IT" sz="1600" b="0" dirty="0" err="1">
                  <a:solidFill>
                    <a:schemeClr val="bg1"/>
                  </a:solidFill>
                </a:rPr>
                <a:t>at</a:t>
              </a:r>
              <a:r>
                <a:rPr lang="it-IT" sz="1600" b="0" dirty="0">
                  <a:solidFill>
                    <a:schemeClr val="bg1"/>
                  </a:solidFill>
                </a:rPr>
                <a:t> </a:t>
              </a:r>
              <a:r>
                <a:rPr lang="it-IT" sz="1600" b="0" dirty="0" err="1">
                  <a:solidFill>
                    <a:schemeClr val="bg1"/>
                  </a:solidFill>
                </a:rPr>
                <a:t>different</a:t>
              </a:r>
              <a:r>
                <a:rPr lang="it-IT" sz="1600" b="0" dirty="0">
                  <a:solidFill>
                    <a:schemeClr val="bg1"/>
                  </a:solidFill>
                </a:rPr>
                <a:t> </a:t>
              </a:r>
              <a:r>
                <a:rPr lang="it-IT" sz="1600" b="0" dirty="0" err="1">
                  <a:solidFill>
                    <a:schemeClr val="bg1"/>
                  </a:solidFill>
                </a:rPr>
                <a:t>levels</a:t>
              </a:r>
              <a:r>
                <a:rPr lang="it-IT" sz="1600" b="0" dirty="0">
                  <a:solidFill>
                    <a:schemeClr val="bg1"/>
                  </a:solidFill>
                </a:rPr>
                <a:t>)</a:t>
              </a:r>
            </a:p>
            <a:p>
              <a:pPr marL="285750" lvl="0" indent="-285750" algn="l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it-IT" sz="1600" b="0" dirty="0" err="1" smtClean="0">
                  <a:solidFill>
                    <a:schemeClr val="bg1"/>
                  </a:solidFill>
                </a:rPr>
                <a:t>Indigenous</a:t>
              </a:r>
              <a:r>
                <a:rPr lang="it-IT" sz="1600" b="0" dirty="0" smtClean="0">
                  <a:solidFill>
                    <a:schemeClr val="bg1"/>
                  </a:solidFill>
                </a:rPr>
                <a:t> </a:t>
              </a:r>
              <a:r>
                <a:rPr lang="it-IT" sz="1600" b="0" dirty="0" err="1">
                  <a:solidFill>
                    <a:schemeClr val="bg1"/>
                  </a:solidFill>
                </a:rPr>
                <a:t>knowledge</a:t>
              </a:r>
              <a:endParaRPr lang="it-IT" sz="1600" b="0" dirty="0">
                <a:solidFill>
                  <a:schemeClr val="bg1"/>
                </a:solidFill>
              </a:endParaRPr>
            </a:p>
            <a:p>
              <a:pPr marL="285750" lvl="0" indent="-285750" algn="l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Connection </a:t>
              </a:r>
              <a:r>
                <a:rPr lang="en-US" sz="1600" b="0" dirty="0" smtClean="0">
                  <a:solidFill>
                    <a:schemeClr val="bg1"/>
                  </a:solidFill>
                  <a:latin typeface="Calibri" pitchFamily="34" charset="0"/>
                </a:rPr>
                <a:t>between</a:t>
              </a:r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 government </a:t>
              </a:r>
              <a:r>
                <a:rPr lang="en-US" sz="1600" b="0" dirty="0" smtClean="0">
                  <a:solidFill>
                    <a:schemeClr val="bg1"/>
                  </a:solidFill>
                  <a:latin typeface="Calibri" pitchFamily="34" charset="0"/>
                </a:rPr>
                <a:t>and</a:t>
              </a:r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 farmers </a:t>
              </a:r>
              <a:r>
                <a:rPr lang="en-US" sz="1600" b="0" dirty="0" smtClean="0">
                  <a:solidFill>
                    <a:schemeClr val="bg1"/>
                  </a:solidFill>
                  <a:latin typeface="Calibri" pitchFamily="34" charset="0"/>
                </a:rPr>
                <a:t>through the </a:t>
              </a:r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extension offices</a:t>
              </a:r>
              <a:endParaRPr lang="it-IT" sz="1600" dirty="0" smtClean="0">
                <a:solidFill>
                  <a:schemeClr val="bg1"/>
                </a:solidFill>
              </a:endParaRPr>
            </a:p>
            <a:p>
              <a:endParaRPr lang="it-IT" dirty="0"/>
            </a:p>
          </p:txBody>
        </p:sp>
        <p:sp>
          <p:nvSpPr>
            <p:cNvPr id="7" name="CasellaDiTesto 11">
              <a:extLst>
                <a:ext uri="{FF2B5EF4-FFF2-40B4-BE49-F238E27FC236}">
                  <a16:creationId xmlns:a16="http://schemas.microsoft.com/office/drawing/2014/main" id="{C18C65A0-9F7A-4226-BF54-48289F0999F8}"/>
                </a:ext>
              </a:extLst>
            </p:cNvPr>
            <p:cNvSpPr txBox="1"/>
            <p:nvPr/>
          </p:nvSpPr>
          <p:spPr>
            <a:xfrm>
              <a:off x="3558898" y="2790572"/>
              <a:ext cx="2988539" cy="326470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>
              <a:defPPr>
                <a:defRPr lang="de-DE"/>
              </a:defPPr>
              <a:lvl1pPr lvl="0" algn="ctr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ea typeface="Calibri" pitchFamily="34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sz="1600" b="1" u="sng" dirty="0">
                  <a:solidFill>
                    <a:schemeClr val="bg1"/>
                  </a:solidFill>
                </a:rPr>
                <a:t>INFRASTRUCTURES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sz="1600" i="1" dirty="0">
                  <a:solidFill>
                    <a:schemeClr val="bg1"/>
                  </a:solidFill>
                </a:rPr>
                <a:t>HIGH COSTS OF IMPLEMENTATION &amp; MANTAINANCE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chemeClr val="bg1"/>
                  </a:solidFill>
                </a:rPr>
                <a:t>Financial </a:t>
              </a:r>
              <a:r>
                <a:rPr lang="en-US" sz="1600" b="1" dirty="0">
                  <a:solidFill>
                    <a:schemeClr val="bg1"/>
                  </a:solidFill>
                </a:rPr>
                <a:t>investments </a:t>
              </a:r>
              <a:r>
                <a:rPr lang="en-US" sz="1600" dirty="0">
                  <a:solidFill>
                    <a:schemeClr val="bg1"/>
                  </a:solidFill>
                </a:rPr>
                <a:t>from local governments, </a:t>
              </a:r>
              <a:r>
                <a:rPr lang="en-US" sz="1600" b="1" dirty="0">
                  <a:solidFill>
                    <a:schemeClr val="bg1"/>
                  </a:solidFill>
                </a:rPr>
                <a:t>private sector </a:t>
              </a:r>
              <a:r>
                <a:rPr lang="en-US" sz="1600" dirty="0">
                  <a:solidFill>
                    <a:schemeClr val="bg1"/>
                  </a:solidFill>
                </a:rPr>
                <a:t>and international institutions</a:t>
              </a:r>
            </a:p>
            <a:p>
              <a:pPr marL="285750" lvl="0" indent="-285750" algn="l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</a:rPr>
                <a:t>Citizen science </a:t>
              </a:r>
              <a:r>
                <a:rPr lang="en-US" sz="1600" dirty="0">
                  <a:solidFill>
                    <a:schemeClr val="bg1"/>
                  </a:solidFill>
                </a:rPr>
                <a:t>low cost monitoring infrastructure</a:t>
              </a:r>
            </a:p>
            <a:p>
              <a:pPr marL="285750" lvl="0" indent="-285750" algn="l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bg1"/>
                  </a:solidFill>
                </a:rPr>
                <a:t>Low cost technologies targeted for the needs on field</a:t>
              </a:r>
            </a:p>
          </p:txBody>
        </p:sp>
        <p:sp>
          <p:nvSpPr>
            <p:cNvPr id="8" name="CasellaDiTesto 12">
              <a:extLst>
                <a:ext uri="{FF2B5EF4-FFF2-40B4-BE49-F238E27FC236}">
                  <a16:creationId xmlns:a16="http://schemas.microsoft.com/office/drawing/2014/main" id="{E2422263-FF1C-42CF-8BB0-BB0FF2548A4C}"/>
                </a:ext>
              </a:extLst>
            </p:cNvPr>
            <p:cNvSpPr txBox="1"/>
            <p:nvPr/>
          </p:nvSpPr>
          <p:spPr>
            <a:xfrm>
              <a:off x="1763688" y="1033184"/>
              <a:ext cx="6012668" cy="1292661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>
              <a:defPPr>
                <a:defRPr lang="de-DE"/>
              </a:defPPr>
              <a:lvl1pPr lvl="0" algn="ctr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dk1"/>
                  </a:solidFill>
                  <a:ea typeface="Calibri" pitchFamily="34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it-IT" u="sng" dirty="0">
                  <a:solidFill>
                    <a:schemeClr val="bg1"/>
                  </a:solidFill>
                </a:rPr>
                <a:t>CAPACITIES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it-IT" b="0" dirty="0">
                  <a:solidFill>
                    <a:schemeClr val="bg1"/>
                  </a:solidFill>
                </a:rPr>
                <a:t>Ad hoc </a:t>
              </a:r>
              <a:r>
                <a:rPr lang="it-IT" dirty="0">
                  <a:solidFill>
                    <a:schemeClr val="bg1"/>
                  </a:solidFill>
                </a:rPr>
                <a:t>trainings </a:t>
              </a:r>
              <a:r>
                <a:rPr lang="it-IT" b="0" dirty="0">
                  <a:solidFill>
                    <a:schemeClr val="bg1"/>
                  </a:solidFill>
                </a:rPr>
                <a:t> and </a:t>
              </a:r>
              <a:r>
                <a:rPr lang="it-IT" dirty="0">
                  <a:solidFill>
                    <a:schemeClr val="bg1"/>
                  </a:solidFill>
                </a:rPr>
                <a:t>educational </a:t>
              </a:r>
              <a:r>
                <a:rPr lang="it-IT" dirty="0" err="1">
                  <a:solidFill>
                    <a:schemeClr val="bg1"/>
                  </a:solidFill>
                </a:rPr>
                <a:t>programmes</a:t>
              </a:r>
              <a:endParaRPr lang="it-IT" dirty="0">
                <a:solidFill>
                  <a:schemeClr val="bg1"/>
                </a:solidFill>
              </a:endParaRP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</a:rPr>
                <a:t>Capacity building </a:t>
              </a:r>
              <a:r>
                <a:rPr lang="en-US" b="0" dirty="0">
                  <a:solidFill>
                    <a:schemeClr val="bg1"/>
                  </a:solidFill>
                </a:rPr>
                <a:t>across various levels and stakeholders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it-IT" b="0" dirty="0">
                  <a:solidFill>
                    <a:schemeClr val="bg1"/>
                  </a:solidFill>
                </a:rPr>
                <a:t> </a:t>
              </a:r>
              <a:r>
                <a:rPr lang="it-IT" dirty="0">
                  <a:solidFill>
                    <a:schemeClr val="bg1"/>
                  </a:solidFill>
                </a:rPr>
                <a:t>Science-policy-end </a:t>
              </a:r>
              <a:r>
                <a:rPr lang="it-IT" dirty="0" err="1">
                  <a:solidFill>
                    <a:schemeClr val="bg1"/>
                  </a:solidFill>
                </a:rPr>
                <a:t>users</a:t>
              </a:r>
              <a:r>
                <a:rPr lang="it-IT" dirty="0">
                  <a:solidFill>
                    <a:schemeClr val="bg1"/>
                  </a:solidFill>
                </a:rPr>
                <a:t> </a:t>
              </a:r>
              <a:r>
                <a:rPr lang="it-IT" dirty="0" err="1">
                  <a:solidFill>
                    <a:schemeClr val="bg1"/>
                  </a:solidFill>
                </a:rPr>
                <a:t>interface</a:t>
              </a:r>
              <a:endParaRPr lang="it-IT" dirty="0">
                <a:solidFill>
                  <a:schemeClr val="bg1"/>
                </a:solidFill>
              </a:endParaRPr>
            </a:p>
            <a:p>
              <a:pPr algn="l"/>
              <a:endParaRPr lang="cs-CZ" dirty="0">
                <a:solidFill>
                  <a:srgbClr val="FF9900"/>
                </a:solidFill>
              </a:endParaRPr>
            </a:p>
            <a:p>
              <a:pPr algn="l"/>
              <a:endParaRPr lang="cs-CZ" dirty="0"/>
            </a:p>
            <a:p>
              <a:pPr algn="l"/>
              <a:endParaRPr lang="cs-CZ" dirty="0"/>
            </a:p>
            <a:p>
              <a:pPr algn="l"/>
              <a:endParaRPr lang="cs-CZ" dirty="0"/>
            </a:p>
            <a:p>
              <a:pPr algn="l"/>
              <a:endParaRPr lang="cs-CZ" dirty="0" smtClean="0"/>
            </a:p>
            <a:p>
              <a:pPr algn="l"/>
              <a:endParaRPr lang="it-IT" dirty="0"/>
            </a:p>
          </p:txBody>
        </p:sp>
        <p:cxnSp>
          <p:nvCxnSpPr>
            <p:cNvPr id="9" name="Connettore 7 6">
              <a:extLst>
                <a:ext uri="{FF2B5EF4-FFF2-40B4-BE49-F238E27FC236}">
                  <a16:creationId xmlns:a16="http://schemas.microsoft.com/office/drawing/2014/main" id="{299533F7-8954-4591-B7CE-49DADAA994E8}"/>
                </a:ext>
              </a:extLst>
            </p:cNvPr>
            <p:cNvCxnSpPr/>
            <p:nvPr/>
          </p:nvCxnSpPr>
          <p:spPr>
            <a:xfrm rot="5400000" flipH="1" flipV="1">
              <a:off x="886917" y="1559169"/>
              <a:ext cx="925453" cy="828092"/>
            </a:xfrm>
            <a:prstGeom prst="curvedConnector2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7 10">
              <a:extLst>
                <a:ext uri="{FF2B5EF4-FFF2-40B4-BE49-F238E27FC236}">
                  <a16:creationId xmlns:a16="http://schemas.microsoft.com/office/drawing/2014/main" id="{6D6ABCE3-51C5-4C5E-BA33-3F8A30DD4A9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662654" y="2154419"/>
              <a:ext cx="933590" cy="684077"/>
            </a:xfrm>
            <a:prstGeom prst="curvedConnector2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7 13">
              <a:extLst>
                <a:ext uri="{FF2B5EF4-FFF2-40B4-BE49-F238E27FC236}">
                  <a16:creationId xmlns:a16="http://schemas.microsoft.com/office/drawing/2014/main" id="{2E8A73A0-7486-462B-B174-80F1F706A231}"/>
                </a:ext>
              </a:extLst>
            </p:cNvPr>
            <p:cNvCxnSpPr/>
            <p:nvPr/>
          </p:nvCxnSpPr>
          <p:spPr>
            <a:xfrm rot="5400000" flipH="1" flipV="1">
              <a:off x="4721211" y="2570668"/>
              <a:ext cx="488980" cy="2"/>
            </a:xfrm>
            <a:prstGeom prst="curvedConnector3">
              <a:avLst>
                <a:gd name="adj1" fmla="val 17679"/>
              </a:avLst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1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75577" y="1592796"/>
            <a:ext cx="8372887" cy="255518"/>
          </a:xfrm>
        </p:spPr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Veronika.jorch@thuenen.de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 smtClean="0"/>
              <a:t>Thünen</a:t>
            </a:r>
            <a:r>
              <a:rPr lang="de-DE" dirty="0" smtClean="0"/>
              <a:t> Institute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Climate</a:t>
            </a:r>
            <a:r>
              <a:rPr lang="de-DE" dirty="0" smtClean="0"/>
              <a:t>-Smart </a:t>
            </a:r>
            <a:r>
              <a:rPr lang="de-DE" dirty="0" err="1" smtClean="0"/>
              <a:t>Agriculture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www.seacrifog.eu		    @SEACRIFOG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949280"/>
            <a:ext cx="599288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532" y="80628"/>
            <a:ext cx="8424000" cy="972000"/>
          </a:xfrm>
        </p:spPr>
        <p:txBody>
          <a:bodyPr/>
          <a:lstStyle/>
          <a:p>
            <a:r>
              <a:rPr lang="en-GB" sz="2400" dirty="0">
                <a:solidFill>
                  <a:prstClr val="white"/>
                </a:solidFill>
              </a:rPr>
              <a:t>SEACRIFOG - </a:t>
            </a:r>
            <a:r>
              <a:rPr lang="en-GB" sz="2400" u="sng" dirty="0">
                <a:solidFill>
                  <a:prstClr val="white"/>
                </a:solidFill>
              </a:rPr>
              <a:t>S</a:t>
            </a:r>
            <a:r>
              <a:rPr lang="en-GB" sz="2400" dirty="0">
                <a:solidFill>
                  <a:prstClr val="white"/>
                </a:solidFill>
              </a:rPr>
              <a:t>upporting </a:t>
            </a:r>
            <a:r>
              <a:rPr lang="en-GB" sz="2400" u="sng" dirty="0">
                <a:solidFill>
                  <a:prstClr val="white"/>
                </a:solidFill>
              </a:rPr>
              <a:t>E</a:t>
            </a:r>
            <a:r>
              <a:rPr lang="en-GB" sz="2400" dirty="0">
                <a:solidFill>
                  <a:prstClr val="white"/>
                </a:solidFill>
              </a:rPr>
              <a:t>U-</a:t>
            </a:r>
            <a:r>
              <a:rPr lang="en-GB" sz="2400" u="sng" dirty="0">
                <a:solidFill>
                  <a:prstClr val="white"/>
                </a:solidFill>
              </a:rPr>
              <a:t>A</a:t>
            </a:r>
            <a:r>
              <a:rPr lang="en-GB" sz="2400" dirty="0">
                <a:solidFill>
                  <a:prstClr val="white"/>
                </a:solidFill>
              </a:rPr>
              <a:t>frican </a:t>
            </a:r>
            <a:r>
              <a:rPr lang="en-GB" sz="2400" u="sng" dirty="0">
                <a:solidFill>
                  <a:prstClr val="white"/>
                </a:solidFill>
              </a:rPr>
              <a:t>C</a:t>
            </a:r>
            <a:r>
              <a:rPr lang="en-GB" sz="2400" dirty="0">
                <a:solidFill>
                  <a:prstClr val="white"/>
                </a:solidFill>
              </a:rPr>
              <a:t>ooperation on </a:t>
            </a:r>
            <a:r>
              <a:rPr lang="en-GB" sz="2400" u="sng" dirty="0">
                <a:solidFill>
                  <a:prstClr val="white"/>
                </a:solidFill>
              </a:rPr>
              <a:t>R</a:t>
            </a:r>
            <a:r>
              <a:rPr lang="en-GB" sz="2400" dirty="0">
                <a:solidFill>
                  <a:prstClr val="white"/>
                </a:solidFill>
              </a:rPr>
              <a:t>esearch </a:t>
            </a:r>
            <a:r>
              <a:rPr lang="en-GB" sz="2400" u="sng" dirty="0">
                <a:solidFill>
                  <a:prstClr val="white"/>
                </a:solidFill>
              </a:rPr>
              <a:t>I</a:t>
            </a:r>
            <a:r>
              <a:rPr lang="en-GB" sz="2400" dirty="0">
                <a:solidFill>
                  <a:prstClr val="white"/>
                </a:solidFill>
              </a:rPr>
              <a:t>nfrastructure for </a:t>
            </a:r>
            <a:r>
              <a:rPr lang="en-GB" sz="2400" u="sng" dirty="0">
                <a:solidFill>
                  <a:prstClr val="white"/>
                </a:solidFill>
              </a:rPr>
              <a:t>Fo</a:t>
            </a:r>
            <a:r>
              <a:rPr lang="en-GB" sz="2400" dirty="0">
                <a:solidFill>
                  <a:prstClr val="white"/>
                </a:solidFill>
              </a:rPr>
              <a:t>od </a:t>
            </a:r>
            <a:r>
              <a:rPr lang="cs-CZ" sz="2400" dirty="0">
                <a:solidFill>
                  <a:prstClr val="white"/>
                </a:solidFill>
              </a:rPr>
              <a:t>S</a:t>
            </a:r>
            <a:r>
              <a:rPr lang="en-GB" sz="2400" dirty="0" err="1">
                <a:solidFill>
                  <a:prstClr val="white"/>
                </a:solidFill>
              </a:rPr>
              <a:t>ecurity</a:t>
            </a:r>
            <a:r>
              <a:rPr lang="en-GB" sz="2400" dirty="0">
                <a:solidFill>
                  <a:prstClr val="white"/>
                </a:solidFill>
              </a:rPr>
              <a:t> and </a:t>
            </a:r>
            <a:r>
              <a:rPr lang="en-GB" sz="2400" u="sng" dirty="0">
                <a:solidFill>
                  <a:prstClr val="white"/>
                </a:solidFill>
              </a:rPr>
              <a:t>G</a:t>
            </a:r>
            <a:r>
              <a:rPr lang="en-GB" sz="2400" dirty="0">
                <a:solidFill>
                  <a:prstClr val="white"/>
                </a:solidFill>
              </a:rPr>
              <a:t>reenhouse Gas Observations </a:t>
            </a:r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508125"/>
            <a:ext cx="2881313" cy="1920875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364088" y="1516291"/>
            <a:ext cx="3419912" cy="2380761"/>
          </a:xfrm>
        </p:spPr>
        <p:txBody>
          <a:bodyPr/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Financed  under H2020 by the European Commission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Grant</a:t>
            </a: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amount 1,999,890 €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Partner Institutions (6 in Africa, 10 in Europe)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Duration March 2017 until February 2020</a:t>
            </a:r>
          </a:p>
          <a:p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 rot="10800000" flipV="1">
            <a:off x="358771" y="3492138"/>
            <a:ext cx="2881077" cy="929950"/>
          </a:xfrm>
        </p:spPr>
        <p:txBody>
          <a:bodyPr/>
          <a:lstStyle/>
          <a:p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team at </a:t>
            </a: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annual meeting, </a:t>
            </a:r>
            <a:r>
              <a:rPr lang="en-US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Mindelo</a:t>
            </a: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/Cape Verde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June 2018 © Arne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Körtzinger</a:t>
            </a: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1645517" y="2744924"/>
            <a:ext cx="7675973" cy="3492388"/>
            <a:chOff x="14403431" y="14116051"/>
            <a:chExt cx="13441745" cy="6115682"/>
          </a:xfrm>
        </p:grpSpPr>
        <p:grpSp>
          <p:nvGrpSpPr>
            <p:cNvPr id="7" name="Gruppieren 6"/>
            <p:cNvGrpSpPr>
              <a:grpSpLocks noChangeAspect="1"/>
            </p:cNvGrpSpPr>
            <p:nvPr/>
          </p:nvGrpSpPr>
          <p:grpSpPr>
            <a:xfrm>
              <a:off x="14403431" y="14780606"/>
              <a:ext cx="6792230" cy="5451127"/>
              <a:chOff x="9312546" y="7936226"/>
              <a:chExt cx="18819299" cy="14794249"/>
            </a:xfrm>
          </p:grpSpPr>
          <p:sp>
            <p:nvSpPr>
              <p:cNvPr id="9" name="Freeform 16"/>
              <p:cNvSpPr>
                <a:spLocks/>
              </p:cNvSpPr>
              <p:nvPr/>
            </p:nvSpPr>
            <p:spPr bwMode="auto">
              <a:xfrm>
                <a:off x="26673969" y="13454464"/>
                <a:ext cx="1457876" cy="1114563"/>
              </a:xfrm>
              <a:custGeom>
                <a:avLst/>
                <a:gdLst>
                  <a:gd name="T0" fmla="*/ 0 w 401"/>
                  <a:gd name="T1" fmla="*/ 2147483647 h 287"/>
                  <a:gd name="T2" fmla="*/ 1985394009 w 401"/>
                  <a:gd name="T3" fmla="*/ 2147483647 h 287"/>
                  <a:gd name="T4" fmla="*/ 2147483647 w 401"/>
                  <a:gd name="T5" fmla="*/ 2147483647 h 287"/>
                  <a:gd name="T6" fmla="*/ 2147483647 w 401"/>
                  <a:gd name="T7" fmla="*/ 2147483647 h 287"/>
                  <a:gd name="T8" fmla="*/ 2147483647 w 401"/>
                  <a:gd name="T9" fmla="*/ 2147483647 h 287"/>
                  <a:gd name="T10" fmla="*/ 2147483647 w 401"/>
                  <a:gd name="T11" fmla="*/ 2147483647 h 287"/>
                  <a:gd name="T12" fmla="*/ 2147483647 w 401"/>
                  <a:gd name="T13" fmla="*/ 2147483647 h 287"/>
                  <a:gd name="T14" fmla="*/ 2147483647 w 401"/>
                  <a:gd name="T15" fmla="*/ 2147483647 h 287"/>
                  <a:gd name="T16" fmla="*/ 2147483647 w 401"/>
                  <a:gd name="T17" fmla="*/ 2147483647 h 287"/>
                  <a:gd name="T18" fmla="*/ 2147483647 w 401"/>
                  <a:gd name="T19" fmla="*/ 2147483647 h 287"/>
                  <a:gd name="T20" fmla="*/ 2147483647 w 401"/>
                  <a:gd name="T21" fmla="*/ 2147483647 h 287"/>
                  <a:gd name="T22" fmla="*/ 2147483647 w 401"/>
                  <a:gd name="T23" fmla="*/ 2147483647 h 287"/>
                  <a:gd name="T24" fmla="*/ 2147483647 w 401"/>
                  <a:gd name="T25" fmla="*/ 2147483647 h 287"/>
                  <a:gd name="T26" fmla="*/ 2147483647 w 401"/>
                  <a:gd name="T27" fmla="*/ 2147483647 h 287"/>
                  <a:gd name="T28" fmla="*/ 2147483647 w 401"/>
                  <a:gd name="T29" fmla="*/ 2147483647 h 287"/>
                  <a:gd name="T30" fmla="*/ 2147483647 w 401"/>
                  <a:gd name="T31" fmla="*/ 2147483647 h 287"/>
                  <a:gd name="T32" fmla="*/ 2147483647 w 401"/>
                  <a:gd name="T33" fmla="*/ 2147483647 h 287"/>
                  <a:gd name="T34" fmla="*/ 2147483647 w 401"/>
                  <a:gd name="T35" fmla="*/ 2147483647 h 287"/>
                  <a:gd name="T36" fmla="*/ 2147483647 w 401"/>
                  <a:gd name="T37" fmla="*/ 0 h 287"/>
                  <a:gd name="T38" fmla="*/ 2147483647 w 401"/>
                  <a:gd name="T39" fmla="*/ 2147483647 h 287"/>
                  <a:gd name="T40" fmla="*/ 2147483647 w 401"/>
                  <a:gd name="T41" fmla="*/ 2147483647 h 287"/>
                  <a:gd name="T42" fmla="*/ 2147483647 w 401"/>
                  <a:gd name="T43" fmla="*/ 2147483647 h 287"/>
                  <a:gd name="T44" fmla="*/ 2147483647 w 401"/>
                  <a:gd name="T45" fmla="*/ 2147483647 h 287"/>
                  <a:gd name="T46" fmla="*/ 0 w 401"/>
                  <a:gd name="T47" fmla="*/ 2147483647 h 2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1" h="287">
                    <a:moveTo>
                      <a:pt x="0" y="138"/>
                    </a:moveTo>
                    <a:lnTo>
                      <a:pt x="4" y="212"/>
                    </a:lnTo>
                    <a:lnTo>
                      <a:pt x="34" y="234"/>
                    </a:lnTo>
                    <a:lnTo>
                      <a:pt x="10" y="273"/>
                    </a:lnTo>
                    <a:lnTo>
                      <a:pt x="54" y="287"/>
                    </a:lnTo>
                    <a:lnTo>
                      <a:pt x="158" y="273"/>
                    </a:lnTo>
                    <a:lnTo>
                      <a:pt x="178" y="231"/>
                    </a:lnTo>
                    <a:lnTo>
                      <a:pt x="248" y="207"/>
                    </a:lnTo>
                    <a:lnTo>
                      <a:pt x="255" y="172"/>
                    </a:lnTo>
                    <a:lnTo>
                      <a:pt x="279" y="163"/>
                    </a:lnTo>
                    <a:lnTo>
                      <a:pt x="268" y="145"/>
                    </a:lnTo>
                    <a:lnTo>
                      <a:pt x="293" y="144"/>
                    </a:lnTo>
                    <a:lnTo>
                      <a:pt x="312" y="108"/>
                    </a:lnTo>
                    <a:lnTo>
                      <a:pt x="304" y="72"/>
                    </a:lnTo>
                    <a:lnTo>
                      <a:pt x="398" y="47"/>
                    </a:lnTo>
                    <a:lnTo>
                      <a:pt x="401" y="40"/>
                    </a:lnTo>
                    <a:lnTo>
                      <a:pt x="366" y="32"/>
                    </a:lnTo>
                    <a:lnTo>
                      <a:pt x="316" y="57"/>
                    </a:lnTo>
                    <a:lnTo>
                      <a:pt x="292" y="0"/>
                    </a:lnTo>
                    <a:lnTo>
                      <a:pt x="249" y="43"/>
                    </a:lnTo>
                    <a:lnTo>
                      <a:pt x="126" y="40"/>
                    </a:lnTo>
                    <a:lnTo>
                      <a:pt x="62" y="105"/>
                    </a:lnTo>
                    <a:lnTo>
                      <a:pt x="20" y="84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22395094" y="12916669"/>
                <a:ext cx="189522" cy="374118"/>
              </a:xfrm>
              <a:custGeom>
                <a:avLst/>
                <a:gdLst>
                  <a:gd name="T0" fmla="*/ 0 w 50"/>
                  <a:gd name="T1" fmla="*/ 2147483647 h 96"/>
                  <a:gd name="T2" fmla="*/ 562877907 w 50"/>
                  <a:gd name="T3" fmla="*/ 2147483647 h 96"/>
                  <a:gd name="T4" fmla="*/ 2147483647 w 50"/>
                  <a:gd name="T5" fmla="*/ 0 h 96"/>
                  <a:gd name="T6" fmla="*/ 2147483647 w 50"/>
                  <a:gd name="T7" fmla="*/ 2147483647 h 96"/>
                  <a:gd name="T8" fmla="*/ 2147483647 w 50"/>
                  <a:gd name="T9" fmla="*/ 2147483647 h 96"/>
                  <a:gd name="T10" fmla="*/ 0 w 50"/>
                  <a:gd name="T11" fmla="*/ 2147483647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96">
                    <a:moveTo>
                      <a:pt x="0" y="74"/>
                    </a:moveTo>
                    <a:lnTo>
                      <a:pt x="1" y="23"/>
                    </a:lnTo>
                    <a:lnTo>
                      <a:pt x="25" y="0"/>
                    </a:lnTo>
                    <a:lnTo>
                      <a:pt x="50" y="57"/>
                    </a:lnTo>
                    <a:lnTo>
                      <a:pt x="26" y="96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de-DE" sz="7946" dirty="0"/>
                  <a:t> </a:t>
                </a:r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19515786" y="13641521"/>
                <a:ext cx="2099346" cy="2143386"/>
              </a:xfrm>
              <a:custGeom>
                <a:avLst/>
                <a:gdLst>
                  <a:gd name="T0" fmla="*/ 0 w 577"/>
                  <a:gd name="T1" fmla="*/ 2147483647 h 549"/>
                  <a:gd name="T2" fmla="*/ 1492416487 w 577"/>
                  <a:gd name="T3" fmla="*/ 2147483647 h 549"/>
                  <a:gd name="T4" fmla="*/ 2147483647 w 577"/>
                  <a:gd name="T5" fmla="*/ 2147483647 h 549"/>
                  <a:gd name="T6" fmla="*/ 2147483647 w 577"/>
                  <a:gd name="T7" fmla="*/ 2147483647 h 549"/>
                  <a:gd name="T8" fmla="*/ 2147483647 w 577"/>
                  <a:gd name="T9" fmla="*/ 2147483647 h 549"/>
                  <a:gd name="T10" fmla="*/ 2147483647 w 577"/>
                  <a:gd name="T11" fmla="*/ 2147483647 h 549"/>
                  <a:gd name="T12" fmla="*/ 2147483647 w 577"/>
                  <a:gd name="T13" fmla="*/ 2147483647 h 549"/>
                  <a:gd name="T14" fmla="*/ 2147483647 w 577"/>
                  <a:gd name="T15" fmla="*/ 2147483647 h 549"/>
                  <a:gd name="T16" fmla="*/ 2147483647 w 577"/>
                  <a:gd name="T17" fmla="*/ 2147483647 h 549"/>
                  <a:gd name="T18" fmla="*/ 2147483647 w 577"/>
                  <a:gd name="T19" fmla="*/ 2147483647 h 549"/>
                  <a:gd name="T20" fmla="*/ 2147483647 w 577"/>
                  <a:gd name="T21" fmla="*/ 2147483647 h 549"/>
                  <a:gd name="T22" fmla="*/ 2147483647 w 577"/>
                  <a:gd name="T23" fmla="*/ 2147483647 h 549"/>
                  <a:gd name="T24" fmla="*/ 2147483647 w 577"/>
                  <a:gd name="T25" fmla="*/ 2147483647 h 549"/>
                  <a:gd name="T26" fmla="*/ 2147483647 w 577"/>
                  <a:gd name="T27" fmla="*/ 0 h 549"/>
                  <a:gd name="T28" fmla="*/ 2147483647 w 577"/>
                  <a:gd name="T29" fmla="*/ 2147483647 h 549"/>
                  <a:gd name="T30" fmla="*/ 2147483647 w 577"/>
                  <a:gd name="T31" fmla="*/ 2147483647 h 549"/>
                  <a:gd name="T32" fmla="*/ 2147483647 w 577"/>
                  <a:gd name="T33" fmla="*/ 2147483647 h 549"/>
                  <a:gd name="T34" fmla="*/ 2147483647 w 577"/>
                  <a:gd name="T35" fmla="*/ 2147483647 h 549"/>
                  <a:gd name="T36" fmla="*/ 2147483647 w 577"/>
                  <a:gd name="T37" fmla="*/ 2147483647 h 549"/>
                  <a:gd name="T38" fmla="*/ 2147483647 w 577"/>
                  <a:gd name="T39" fmla="*/ 2147483647 h 549"/>
                  <a:gd name="T40" fmla="*/ 2147483647 w 577"/>
                  <a:gd name="T41" fmla="*/ 2147483647 h 549"/>
                  <a:gd name="T42" fmla="*/ 0 w 577"/>
                  <a:gd name="T43" fmla="*/ 2147483647 h 54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77" h="549">
                    <a:moveTo>
                      <a:pt x="0" y="293"/>
                    </a:moveTo>
                    <a:lnTo>
                      <a:pt x="3" y="304"/>
                    </a:lnTo>
                    <a:lnTo>
                      <a:pt x="108" y="372"/>
                    </a:lnTo>
                    <a:lnTo>
                      <a:pt x="336" y="523"/>
                    </a:lnTo>
                    <a:lnTo>
                      <a:pt x="338" y="549"/>
                    </a:lnTo>
                    <a:lnTo>
                      <a:pt x="360" y="545"/>
                    </a:lnTo>
                    <a:lnTo>
                      <a:pt x="405" y="533"/>
                    </a:lnTo>
                    <a:lnTo>
                      <a:pt x="577" y="415"/>
                    </a:lnTo>
                    <a:lnTo>
                      <a:pt x="510" y="337"/>
                    </a:lnTo>
                    <a:lnTo>
                      <a:pt x="511" y="211"/>
                    </a:lnTo>
                    <a:lnTo>
                      <a:pt x="503" y="154"/>
                    </a:lnTo>
                    <a:lnTo>
                      <a:pt x="455" y="97"/>
                    </a:lnTo>
                    <a:lnTo>
                      <a:pt x="480" y="77"/>
                    </a:lnTo>
                    <a:lnTo>
                      <a:pt x="491" y="0"/>
                    </a:lnTo>
                    <a:lnTo>
                      <a:pt x="287" y="12"/>
                    </a:lnTo>
                    <a:lnTo>
                      <a:pt x="183" y="59"/>
                    </a:lnTo>
                    <a:lnTo>
                      <a:pt x="210" y="152"/>
                    </a:lnTo>
                    <a:lnTo>
                      <a:pt x="164" y="154"/>
                    </a:lnTo>
                    <a:lnTo>
                      <a:pt x="139" y="164"/>
                    </a:lnTo>
                    <a:lnTo>
                      <a:pt x="144" y="189"/>
                    </a:lnTo>
                    <a:lnTo>
                      <a:pt x="16" y="245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3" name="Freeform 23"/>
              <p:cNvSpPr>
                <a:spLocks/>
              </p:cNvSpPr>
              <p:nvPr/>
            </p:nvSpPr>
            <p:spPr bwMode="auto">
              <a:xfrm>
                <a:off x="21381872" y="12067109"/>
                <a:ext cx="794541" cy="319563"/>
              </a:xfrm>
              <a:custGeom>
                <a:avLst/>
                <a:gdLst>
                  <a:gd name="T0" fmla="*/ 0 w 218"/>
                  <a:gd name="T1" fmla="*/ 2147483647 h 82"/>
                  <a:gd name="T2" fmla="*/ 2000362489 w 218"/>
                  <a:gd name="T3" fmla="*/ 2147483647 h 82"/>
                  <a:gd name="T4" fmla="*/ 2147483647 w 218"/>
                  <a:gd name="T5" fmla="*/ 2147483647 h 82"/>
                  <a:gd name="T6" fmla="*/ 2147483647 w 218"/>
                  <a:gd name="T7" fmla="*/ 2147483647 h 82"/>
                  <a:gd name="T8" fmla="*/ 2147483647 w 218"/>
                  <a:gd name="T9" fmla="*/ 2147483647 h 82"/>
                  <a:gd name="T10" fmla="*/ 2147483647 w 218"/>
                  <a:gd name="T11" fmla="*/ 2147483647 h 82"/>
                  <a:gd name="T12" fmla="*/ 2147483647 w 218"/>
                  <a:gd name="T13" fmla="*/ 2147483647 h 82"/>
                  <a:gd name="T14" fmla="*/ 2147483647 w 218"/>
                  <a:gd name="T15" fmla="*/ 2147483647 h 82"/>
                  <a:gd name="T16" fmla="*/ 2147483647 w 218"/>
                  <a:gd name="T17" fmla="*/ 0 h 82"/>
                  <a:gd name="T18" fmla="*/ 2147483647 w 218"/>
                  <a:gd name="T19" fmla="*/ 500258430 h 82"/>
                  <a:gd name="T20" fmla="*/ 2147483647 w 218"/>
                  <a:gd name="T21" fmla="*/ 2147483647 h 82"/>
                  <a:gd name="T22" fmla="*/ 0 w 218"/>
                  <a:gd name="T23" fmla="*/ 2147483647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8" h="82">
                    <a:moveTo>
                      <a:pt x="0" y="47"/>
                    </a:moveTo>
                    <a:lnTo>
                      <a:pt x="4" y="50"/>
                    </a:lnTo>
                    <a:lnTo>
                      <a:pt x="5" y="65"/>
                    </a:lnTo>
                    <a:lnTo>
                      <a:pt x="28" y="68"/>
                    </a:lnTo>
                    <a:lnTo>
                      <a:pt x="73" y="61"/>
                    </a:lnTo>
                    <a:lnTo>
                      <a:pt x="121" y="82"/>
                    </a:lnTo>
                    <a:lnTo>
                      <a:pt x="188" y="67"/>
                    </a:lnTo>
                    <a:lnTo>
                      <a:pt x="218" y="25"/>
                    </a:lnTo>
                    <a:lnTo>
                      <a:pt x="206" y="0"/>
                    </a:lnTo>
                    <a:lnTo>
                      <a:pt x="122" y="1"/>
                    </a:lnTo>
                    <a:lnTo>
                      <a:pt x="96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4" name="Freeform 25"/>
              <p:cNvSpPr>
                <a:spLocks/>
              </p:cNvSpPr>
              <p:nvPr/>
            </p:nvSpPr>
            <p:spPr bwMode="auto">
              <a:xfrm>
                <a:off x="20703953" y="11692993"/>
                <a:ext cx="335314" cy="249411"/>
              </a:xfrm>
              <a:custGeom>
                <a:avLst/>
                <a:gdLst>
                  <a:gd name="T0" fmla="*/ 0 w 92"/>
                  <a:gd name="T1" fmla="*/ 2147483647 h 66"/>
                  <a:gd name="T2" fmla="*/ 2147483647 w 92"/>
                  <a:gd name="T3" fmla="*/ 1824102539 h 66"/>
                  <a:gd name="T4" fmla="*/ 2147483647 w 92"/>
                  <a:gd name="T5" fmla="*/ 0 h 66"/>
                  <a:gd name="T6" fmla="*/ 2147483647 w 92"/>
                  <a:gd name="T7" fmla="*/ 2147483647 h 66"/>
                  <a:gd name="T8" fmla="*/ 2147483647 w 92"/>
                  <a:gd name="T9" fmla="*/ 2147483647 h 66"/>
                  <a:gd name="T10" fmla="*/ 2147483647 w 92"/>
                  <a:gd name="T11" fmla="*/ 2147483647 h 66"/>
                  <a:gd name="T12" fmla="*/ 0 w 92"/>
                  <a:gd name="T13" fmla="*/ 2147483647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66">
                    <a:moveTo>
                      <a:pt x="0" y="12"/>
                    </a:moveTo>
                    <a:lnTo>
                      <a:pt x="20" y="4"/>
                    </a:lnTo>
                    <a:lnTo>
                      <a:pt x="62" y="0"/>
                    </a:lnTo>
                    <a:lnTo>
                      <a:pt x="89" y="26"/>
                    </a:lnTo>
                    <a:lnTo>
                      <a:pt x="92" y="48"/>
                    </a:lnTo>
                    <a:lnTo>
                      <a:pt x="81" y="6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5" name="Freeform 31"/>
              <p:cNvSpPr>
                <a:spLocks/>
              </p:cNvSpPr>
              <p:nvPr/>
            </p:nvSpPr>
            <p:spPr bwMode="auto">
              <a:xfrm>
                <a:off x="22723119" y="12698436"/>
                <a:ext cx="648754" cy="389706"/>
              </a:xfrm>
              <a:custGeom>
                <a:avLst/>
                <a:gdLst>
                  <a:gd name="T0" fmla="*/ 0 w 177"/>
                  <a:gd name="T1" fmla="*/ 2147483647 h 99"/>
                  <a:gd name="T2" fmla="*/ 2147483647 w 177"/>
                  <a:gd name="T3" fmla="*/ 0 h 99"/>
                  <a:gd name="T4" fmla="*/ 2147483647 w 177"/>
                  <a:gd name="T5" fmla="*/ 2147483647 h 99"/>
                  <a:gd name="T6" fmla="*/ 2147483647 w 177"/>
                  <a:gd name="T7" fmla="*/ 2147483647 h 99"/>
                  <a:gd name="T8" fmla="*/ 2147483647 w 177"/>
                  <a:gd name="T9" fmla="*/ 2147483647 h 99"/>
                  <a:gd name="T10" fmla="*/ 2147483647 w 177"/>
                  <a:gd name="T11" fmla="*/ 2147483647 h 99"/>
                  <a:gd name="T12" fmla="*/ 2147483647 w 177"/>
                  <a:gd name="T13" fmla="*/ 2147483647 h 99"/>
                  <a:gd name="T14" fmla="*/ 2147483647 w 177"/>
                  <a:gd name="T15" fmla="*/ 2147483647 h 99"/>
                  <a:gd name="T16" fmla="*/ 0 w 177"/>
                  <a:gd name="T17" fmla="*/ 2147483647 h 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7" h="99">
                    <a:moveTo>
                      <a:pt x="0" y="67"/>
                    </a:moveTo>
                    <a:lnTo>
                      <a:pt x="10" y="0"/>
                    </a:lnTo>
                    <a:lnTo>
                      <a:pt x="177" y="14"/>
                    </a:lnTo>
                    <a:lnTo>
                      <a:pt x="146" y="56"/>
                    </a:lnTo>
                    <a:lnTo>
                      <a:pt x="159" y="78"/>
                    </a:lnTo>
                    <a:lnTo>
                      <a:pt x="113" y="81"/>
                    </a:lnTo>
                    <a:lnTo>
                      <a:pt x="87" y="99"/>
                    </a:lnTo>
                    <a:lnTo>
                      <a:pt x="16" y="9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6" name="Freeform 69"/>
              <p:cNvSpPr>
                <a:spLocks/>
              </p:cNvSpPr>
              <p:nvPr/>
            </p:nvSpPr>
            <p:spPr bwMode="auto">
              <a:xfrm>
                <a:off x="21250659" y="10742107"/>
                <a:ext cx="269705" cy="436470"/>
              </a:xfrm>
              <a:custGeom>
                <a:avLst/>
                <a:gdLst>
                  <a:gd name="T0" fmla="*/ 0 w 75"/>
                  <a:gd name="T1" fmla="*/ 2147483647 h 112"/>
                  <a:gd name="T2" fmla="*/ 2147483647 w 75"/>
                  <a:gd name="T3" fmla="*/ 2147483647 h 112"/>
                  <a:gd name="T4" fmla="*/ 2147483647 w 75"/>
                  <a:gd name="T5" fmla="*/ 0 h 112"/>
                  <a:gd name="T6" fmla="*/ 2147483647 w 75"/>
                  <a:gd name="T7" fmla="*/ 2147483647 h 112"/>
                  <a:gd name="T8" fmla="*/ 2147483647 w 75"/>
                  <a:gd name="T9" fmla="*/ 2147483647 h 112"/>
                  <a:gd name="T10" fmla="*/ 2147483647 w 75"/>
                  <a:gd name="T11" fmla="*/ 2147483647 h 112"/>
                  <a:gd name="T12" fmla="*/ 2147483647 w 75"/>
                  <a:gd name="T13" fmla="*/ 2147483647 h 112"/>
                  <a:gd name="T14" fmla="*/ 2147483647 w 75"/>
                  <a:gd name="T15" fmla="*/ 2147483647 h 112"/>
                  <a:gd name="T16" fmla="*/ 0 w 75"/>
                  <a:gd name="T17" fmla="*/ 2147483647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5" h="112">
                    <a:moveTo>
                      <a:pt x="0" y="85"/>
                    </a:moveTo>
                    <a:lnTo>
                      <a:pt x="5" y="30"/>
                    </a:lnTo>
                    <a:lnTo>
                      <a:pt x="64" y="0"/>
                    </a:lnTo>
                    <a:lnTo>
                      <a:pt x="54" y="43"/>
                    </a:lnTo>
                    <a:lnTo>
                      <a:pt x="75" y="55"/>
                    </a:lnTo>
                    <a:lnTo>
                      <a:pt x="37" y="80"/>
                    </a:lnTo>
                    <a:lnTo>
                      <a:pt x="36" y="112"/>
                    </a:lnTo>
                    <a:lnTo>
                      <a:pt x="14" y="11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7" name="Freeform 70"/>
              <p:cNvSpPr>
                <a:spLocks/>
              </p:cNvSpPr>
              <p:nvPr/>
            </p:nvSpPr>
            <p:spPr bwMode="auto">
              <a:xfrm>
                <a:off x="21432894" y="11069464"/>
                <a:ext cx="94763" cy="54560"/>
              </a:xfrm>
              <a:custGeom>
                <a:avLst/>
                <a:gdLst>
                  <a:gd name="T0" fmla="*/ 0 w 26"/>
                  <a:gd name="T1" fmla="*/ 2147483647 h 14"/>
                  <a:gd name="T2" fmla="*/ 2147483647 w 26"/>
                  <a:gd name="T3" fmla="*/ 0 h 14"/>
                  <a:gd name="T4" fmla="*/ 2147483647 w 26"/>
                  <a:gd name="T5" fmla="*/ 2147483647 h 14"/>
                  <a:gd name="T6" fmla="*/ 0 w 26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4">
                    <a:moveTo>
                      <a:pt x="0" y="14"/>
                    </a:moveTo>
                    <a:lnTo>
                      <a:pt x="20" y="0"/>
                    </a:lnTo>
                    <a:lnTo>
                      <a:pt x="26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8" name="Freeform 71"/>
              <p:cNvSpPr>
                <a:spLocks/>
              </p:cNvSpPr>
              <p:nvPr/>
            </p:nvSpPr>
            <p:spPr bwMode="auto">
              <a:xfrm>
                <a:off x="21556817" y="10968140"/>
                <a:ext cx="160369" cy="187059"/>
              </a:xfrm>
              <a:custGeom>
                <a:avLst/>
                <a:gdLst>
                  <a:gd name="T0" fmla="*/ 0 w 44"/>
                  <a:gd name="T1" fmla="*/ 2147483647 h 48"/>
                  <a:gd name="T2" fmla="*/ 2147483647 w 44"/>
                  <a:gd name="T3" fmla="*/ 2147483647 h 48"/>
                  <a:gd name="T4" fmla="*/ 2147483647 w 44"/>
                  <a:gd name="T5" fmla="*/ 2147483647 h 48"/>
                  <a:gd name="T6" fmla="*/ 2147483647 w 44"/>
                  <a:gd name="T7" fmla="*/ 0 h 48"/>
                  <a:gd name="T8" fmla="*/ 0 w 44"/>
                  <a:gd name="T9" fmla="*/ 2147483647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0" y="25"/>
                    </a:moveTo>
                    <a:lnTo>
                      <a:pt x="32" y="48"/>
                    </a:lnTo>
                    <a:lnTo>
                      <a:pt x="44" y="24"/>
                    </a:lnTo>
                    <a:lnTo>
                      <a:pt x="3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9" name="Freeform 77"/>
              <p:cNvSpPr>
                <a:spLocks/>
              </p:cNvSpPr>
              <p:nvPr/>
            </p:nvSpPr>
            <p:spPr bwMode="auto">
              <a:xfrm>
                <a:off x="22540879" y="8583140"/>
                <a:ext cx="1122567" cy="1800439"/>
              </a:xfrm>
              <a:custGeom>
                <a:avLst/>
                <a:gdLst>
                  <a:gd name="T0" fmla="*/ 0 w 309"/>
                  <a:gd name="T1" fmla="*/ 2147483647 h 463"/>
                  <a:gd name="T2" fmla="*/ 2147483647 w 309"/>
                  <a:gd name="T3" fmla="*/ 2147483647 h 463"/>
                  <a:gd name="T4" fmla="*/ 2147483647 w 309"/>
                  <a:gd name="T5" fmla="*/ 2147483647 h 463"/>
                  <a:gd name="T6" fmla="*/ 2147483647 w 309"/>
                  <a:gd name="T7" fmla="*/ 2147483647 h 463"/>
                  <a:gd name="T8" fmla="*/ 2147483647 w 309"/>
                  <a:gd name="T9" fmla="*/ 2147483647 h 463"/>
                  <a:gd name="T10" fmla="*/ 2147483647 w 309"/>
                  <a:gd name="T11" fmla="*/ 2147483647 h 463"/>
                  <a:gd name="T12" fmla="*/ 2147483647 w 309"/>
                  <a:gd name="T13" fmla="*/ 0 h 463"/>
                  <a:gd name="T14" fmla="*/ 2147483647 w 309"/>
                  <a:gd name="T15" fmla="*/ 2147483647 h 463"/>
                  <a:gd name="T16" fmla="*/ 2147483647 w 309"/>
                  <a:gd name="T17" fmla="*/ 2147483647 h 463"/>
                  <a:gd name="T18" fmla="*/ 2147483647 w 309"/>
                  <a:gd name="T19" fmla="*/ 2147483647 h 463"/>
                  <a:gd name="T20" fmla="*/ 2147483647 w 309"/>
                  <a:gd name="T21" fmla="*/ 2147483647 h 463"/>
                  <a:gd name="T22" fmla="*/ 2147483647 w 309"/>
                  <a:gd name="T23" fmla="*/ 2147483647 h 463"/>
                  <a:gd name="T24" fmla="*/ 2147483647 w 309"/>
                  <a:gd name="T25" fmla="*/ 2147483647 h 463"/>
                  <a:gd name="T26" fmla="*/ 2147483647 w 309"/>
                  <a:gd name="T27" fmla="*/ 2147483647 h 463"/>
                  <a:gd name="T28" fmla="*/ 2147483647 w 309"/>
                  <a:gd name="T29" fmla="*/ 2147483647 h 463"/>
                  <a:gd name="T30" fmla="*/ 2147483647 w 309"/>
                  <a:gd name="T31" fmla="*/ 2147483647 h 463"/>
                  <a:gd name="T32" fmla="*/ 2147483647 w 309"/>
                  <a:gd name="T33" fmla="*/ 2147483647 h 463"/>
                  <a:gd name="T34" fmla="*/ 2147483647 w 309"/>
                  <a:gd name="T35" fmla="*/ 2147483647 h 463"/>
                  <a:gd name="T36" fmla="*/ 2147483647 w 309"/>
                  <a:gd name="T37" fmla="*/ 2147483647 h 463"/>
                  <a:gd name="T38" fmla="*/ 2147483647 w 309"/>
                  <a:gd name="T39" fmla="*/ 2147483647 h 463"/>
                  <a:gd name="T40" fmla="*/ 2147483647 w 309"/>
                  <a:gd name="T41" fmla="*/ 2147483647 h 463"/>
                  <a:gd name="T42" fmla="*/ 2147483647 w 309"/>
                  <a:gd name="T43" fmla="*/ 2147483647 h 463"/>
                  <a:gd name="T44" fmla="*/ 2147483647 w 309"/>
                  <a:gd name="T45" fmla="*/ 2147483647 h 463"/>
                  <a:gd name="T46" fmla="*/ 0 w 309"/>
                  <a:gd name="T47" fmla="*/ 2147483647 h 4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9" h="463">
                    <a:moveTo>
                      <a:pt x="0" y="48"/>
                    </a:moveTo>
                    <a:lnTo>
                      <a:pt x="19" y="34"/>
                    </a:lnTo>
                    <a:lnTo>
                      <a:pt x="53" y="61"/>
                    </a:lnTo>
                    <a:lnTo>
                      <a:pt x="113" y="66"/>
                    </a:lnTo>
                    <a:lnTo>
                      <a:pt x="146" y="49"/>
                    </a:lnTo>
                    <a:lnTo>
                      <a:pt x="156" y="10"/>
                    </a:lnTo>
                    <a:lnTo>
                      <a:pt x="212" y="0"/>
                    </a:lnTo>
                    <a:lnTo>
                      <a:pt x="242" y="15"/>
                    </a:lnTo>
                    <a:lnTo>
                      <a:pt x="238" y="48"/>
                    </a:lnTo>
                    <a:lnTo>
                      <a:pt x="226" y="81"/>
                    </a:lnTo>
                    <a:lnTo>
                      <a:pt x="266" y="120"/>
                    </a:lnTo>
                    <a:lnTo>
                      <a:pt x="243" y="150"/>
                    </a:lnTo>
                    <a:lnTo>
                      <a:pt x="272" y="201"/>
                    </a:lnTo>
                    <a:lnTo>
                      <a:pt x="261" y="247"/>
                    </a:lnTo>
                    <a:lnTo>
                      <a:pt x="309" y="344"/>
                    </a:lnTo>
                    <a:lnTo>
                      <a:pt x="200" y="435"/>
                    </a:lnTo>
                    <a:lnTo>
                      <a:pt x="68" y="463"/>
                    </a:lnTo>
                    <a:lnTo>
                      <a:pt x="62" y="445"/>
                    </a:lnTo>
                    <a:lnTo>
                      <a:pt x="19" y="431"/>
                    </a:lnTo>
                    <a:lnTo>
                      <a:pt x="13" y="341"/>
                    </a:lnTo>
                    <a:lnTo>
                      <a:pt x="139" y="243"/>
                    </a:lnTo>
                    <a:lnTo>
                      <a:pt x="98" y="195"/>
                    </a:lnTo>
                    <a:lnTo>
                      <a:pt x="83" y="99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20" name="Freeform 78"/>
              <p:cNvSpPr>
                <a:spLocks/>
              </p:cNvSpPr>
              <p:nvPr/>
            </p:nvSpPr>
            <p:spPr bwMode="auto">
              <a:xfrm>
                <a:off x="19938570" y="11739757"/>
                <a:ext cx="1304801" cy="1200294"/>
              </a:xfrm>
              <a:custGeom>
                <a:avLst/>
                <a:gdLst>
                  <a:gd name="T0" fmla="*/ 0 w 358"/>
                  <a:gd name="T1" fmla="*/ 2147483647 h 310"/>
                  <a:gd name="T2" fmla="*/ 2147483647 w 358"/>
                  <a:gd name="T3" fmla="*/ 2147483647 h 310"/>
                  <a:gd name="T4" fmla="*/ 2147483647 w 358"/>
                  <a:gd name="T5" fmla="*/ 2147483647 h 310"/>
                  <a:gd name="T6" fmla="*/ 2147483647 w 358"/>
                  <a:gd name="T7" fmla="*/ 2147483647 h 310"/>
                  <a:gd name="T8" fmla="*/ 2147483647 w 358"/>
                  <a:gd name="T9" fmla="*/ 2147483647 h 310"/>
                  <a:gd name="T10" fmla="*/ 2147483647 w 358"/>
                  <a:gd name="T11" fmla="*/ 2147483647 h 310"/>
                  <a:gd name="T12" fmla="*/ 2147483647 w 358"/>
                  <a:gd name="T13" fmla="*/ 2147483647 h 310"/>
                  <a:gd name="T14" fmla="*/ 2147483647 w 358"/>
                  <a:gd name="T15" fmla="*/ 2147483647 h 310"/>
                  <a:gd name="T16" fmla="*/ 2147483647 w 358"/>
                  <a:gd name="T17" fmla="*/ 2147483647 h 310"/>
                  <a:gd name="T18" fmla="*/ 2147483647 w 358"/>
                  <a:gd name="T19" fmla="*/ 2147483647 h 310"/>
                  <a:gd name="T20" fmla="*/ 2147483647 w 358"/>
                  <a:gd name="T21" fmla="*/ 2147483647 h 310"/>
                  <a:gd name="T22" fmla="*/ 2147483647 w 358"/>
                  <a:gd name="T23" fmla="*/ 2147483647 h 310"/>
                  <a:gd name="T24" fmla="*/ 2147483647 w 358"/>
                  <a:gd name="T25" fmla="*/ 2147483647 h 310"/>
                  <a:gd name="T26" fmla="*/ 2147483647 w 358"/>
                  <a:gd name="T27" fmla="*/ 2147483647 h 310"/>
                  <a:gd name="T28" fmla="*/ 2147483647 w 358"/>
                  <a:gd name="T29" fmla="*/ 2147483647 h 310"/>
                  <a:gd name="T30" fmla="*/ 2147483647 w 358"/>
                  <a:gd name="T31" fmla="*/ 2147483647 h 310"/>
                  <a:gd name="T32" fmla="*/ 2147483647 w 358"/>
                  <a:gd name="T33" fmla="*/ 2147483647 h 310"/>
                  <a:gd name="T34" fmla="*/ 2147483647 w 358"/>
                  <a:gd name="T35" fmla="*/ 2147483647 h 310"/>
                  <a:gd name="T36" fmla="*/ 2147483647 w 358"/>
                  <a:gd name="T37" fmla="*/ 2147483647 h 310"/>
                  <a:gd name="T38" fmla="*/ 2147483647 w 358"/>
                  <a:gd name="T39" fmla="*/ 2147483647 h 310"/>
                  <a:gd name="T40" fmla="*/ 2147483647 w 358"/>
                  <a:gd name="T41" fmla="*/ 2147483647 h 310"/>
                  <a:gd name="T42" fmla="*/ 2147483647 w 358"/>
                  <a:gd name="T43" fmla="*/ 0 h 310"/>
                  <a:gd name="T44" fmla="*/ 2147483647 w 358"/>
                  <a:gd name="T45" fmla="*/ 2147483647 h 310"/>
                  <a:gd name="T46" fmla="*/ 2147483647 w 358"/>
                  <a:gd name="T47" fmla="*/ 2147483647 h 310"/>
                  <a:gd name="T48" fmla="*/ 2147483647 w 358"/>
                  <a:gd name="T49" fmla="*/ 2147483647 h 310"/>
                  <a:gd name="T50" fmla="*/ 2147483647 w 358"/>
                  <a:gd name="T51" fmla="*/ 2147483647 h 310"/>
                  <a:gd name="T52" fmla="*/ 0 w 358"/>
                  <a:gd name="T53" fmla="*/ 2147483647 h 3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58" h="310">
                    <a:moveTo>
                      <a:pt x="0" y="96"/>
                    </a:moveTo>
                    <a:lnTo>
                      <a:pt x="12" y="122"/>
                    </a:lnTo>
                    <a:lnTo>
                      <a:pt x="85" y="141"/>
                    </a:lnTo>
                    <a:lnTo>
                      <a:pt x="73" y="155"/>
                    </a:lnTo>
                    <a:lnTo>
                      <a:pt x="101" y="176"/>
                    </a:lnTo>
                    <a:lnTo>
                      <a:pt x="113" y="210"/>
                    </a:lnTo>
                    <a:lnTo>
                      <a:pt x="80" y="276"/>
                    </a:lnTo>
                    <a:lnTo>
                      <a:pt x="170" y="301"/>
                    </a:lnTo>
                    <a:lnTo>
                      <a:pt x="179" y="305"/>
                    </a:lnTo>
                    <a:lnTo>
                      <a:pt x="222" y="310"/>
                    </a:lnTo>
                    <a:lnTo>
                      <a:pt x="222" y="285"/>
                    </a:lnTo>
                    <a:lnTo>
                      <a:pt x="244" y="270"/>
                    </a:lnTo>
                    <a:lnTo>
                      <a:pt x="304" y="287"/>
                    </a:lnTo>
                    <a:lnTo>
                      <a:pt x="341" y="261"/>
                    </a:lnTo>
                    <a:lnTo>
                      <a:pt x="320" y="224"/>
                    </a:lnTo>
                    <a:lnTo>
                      <a:pt x="327" y="188"/>
                    </a:lnTo>
                    <a:lnTo>
                      <a:pt x="299" y="167"/>
                    </a:lnTo>
                    <a:lnTo>
                      <a:pt x="341" y="126"/>
                    </a:lnTo>
                    <a:lnTo>
                      <a:pt x="358" y="79"/>
                    </a:lnTo>
                    <a:lnTo>
                      <a:pt x="305" y="59"/>
                    </a:lnTo>
                    <a:lnTo>
                      <a:pt x="291" y="54"/>
                    </a:lnTo>
                    <a:lnTo>
                      <a:pt x="210" y="0"/>
                    </a:lnTo>
                    <a:lnTo>
                      <a:pt x="181" y="10"/>
                    </a:lnTo>
                    <a:lnTo>
                      <a:pt x="149" y="61"/>
                    </a:lnTo>
                    <a:lnTo>
                      <a:pt x="79" y="51"/>
                    </a:lnTo>
                    <a:lnTo>
                      <a:pt x="90" y="93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21" name="Freeform 79"/>
              <p:cNvSpPr>
                <a:spLocks/>
              </p:cNvSpPr>
              <p:nvPr/>
            </p:nvSpPr>
            <p:spPr bwMode="auto">
              <a:xfrm>
                <a:off x="21294395" y="12854317"/>
                <a:ext cx="87471" cy="226027"/>
              </a:xfrm>
              <a:custGeom>
                <a:avLst/>
                <a:gdLst>
                  <a:gd name="T0" fmla="*/ 0 w 23"/>
                  <a:gd name="T1" fmla="*/ 2147483647 h 59"/>
                  <a:gd name="T2" fmla="*/ 2147483647 w 23"/>
                  <a:gd name="T3" fmla="*/ 2147483647 h 59"/>
                  <a:gd name="T4" fmla="*/ 2147483647 w 23"/>
                  <a:gd name="T5" fmla="*/ 0 h 59"/>
                  <a:gd name="T6" fmla="*/ 0 w 23"/>
                  <a:gd name="T7" fmla="*/ 2147483647 h 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9">
                    <a:moveTo>
                      <a:pt x="0" y="29"/>
                    </a:moveTo>
                    <a:lnTo>
                      <a:pt x="21" y="59"/>
                    </a:lnTo>
                    <a:lnTo>
                      <a:pt x="2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22" name="Freeform 81"/>
              <p:cNvSpPr>
                <a:spLocks/>
              </p:cNvSpPr>
              <p:nvPr/>
            </p:nvSpPr>
            <p:spPr bwMode="auto">
              <a:xfrm>
                <a:off x="20975126" y="11182313"/>
                <a:ext cx="896594" cy="1074736"/>
              </a:xfrm>
              <a:custGeom>
                <a:avLst/>
                <a:gdLst>
                  <a:gd name="T0" fmla="*/ 0 w 247"/>
                  <a:gd name="T1" fmla="*/ 2147483647 h 275"/>
                  <a:gd name="T2" fmla="*/ 494336349 w 247"/>
                  <a:gd name="T3" fmla="*/ 2147483647 h 275"/>
                  <a:gd name="T4" fmla="*/ 1976095553 w 247"/>
                  <a:gd name="T5" fmla="*/ 2147483647 h 275"/>
                  <a:gd name="T6" fmla="*/ 2147483647 w 247"/>
                  <a:gd name="T7" fmla="*/ 2147483647 h 275"/>
                  <a:gd name="T8" fmla="*/ 2147483647 w 247"/>
                  <a:gd name="T9" fmla="*/ 2147483647 h 275"/>
                  <a:gd name="T10" fmla="*/ 2147483647 w 247"/>
                  <a:gd name="T11" fmla="*/ 2147483647 h 275"/>
                  <a:gd name="T12" fmla="*/ 2147483647 w 247"/>
                  <a:gd name="T13" fmla="*/ 2147483647 h 275"/>
                  <a:gd name="T14" fmla="*/ 2147483647 w 247"/>
                  <a:gd name="T15" fmla="*/ 2147483647 h 275"/>
                  <a:gd name="T16" fmla="*/ 2147483647 w 247"/>
                  <a:gd name="T17" fmla="*/ 2147483647 h 275"/>
                  <a:gd name="T18" fmla="*/ 2147483647 w 247"/>
                  <a:gd name="T19" fmla="*/ 2147483647 h 275"/>
                  <a:gd name="T20" fmla="*/ 2147483647 w 247"/>
                  <a:gd name="T21" fmla="*/ 2147483647 h 275"/>
                  <a:gd name="T22" fmla="*/ 2147483647 w 247"/>
                  <a:gd name="T23" fmla="*/ 2147483647 h 275"/>
                  <a:gd name="T24" fmla="*/ 2147483647 w 247"/>
                  <a:gd name="T25" fmla="*/ 2147483647 h 275"/>
                  <a:gd name="T26" fmla="*/ 2147483647 w 247"/>
                  <a:gd name="T27" fmla="*/ 2147483647 h 275"/>
                  <a:gd name="T28" fmla="*/ 2147483647 w 247"/>
                  <a:gd name="T29" fmla="*/ 2147483647 h 275"/>
                  <a:gd name="T30" fmla="*/ 2147483647 w 247"/>
                  <a:gd name="T31" fmla="*/ 2147483647 h 275"/>
                  <a:gd name="T32" fmla="*/ 2147483647 w 247"/>
                  <a:gd name="T33" fmla="*/ 0 h 275"/>
                  <a:gd name="T34" fmla="*/ 2147483647 w 247"/>
                  <a:gd name="T35" fmla="*/ 0 h 275"/>
                  <a:gd name="T36" fmla="*/ 2147483647 w 247"/>
                  <a:gd name="T37" fmla="*/ 2147483647 h 275"/>
                  <a:gd name="T38" fmla="*/ 2147483647 w 247"/>
                  <a:gd name="T39" fmla="*/ 2147483647 h 275"/>
                  <a:gd name="T40" fmla="*/ 2147483647 w 247"/>
                  <a:gd name="T41" fmla="*/ 2147483647 h 275"/>
                  <a:gd name="T42" fmla="*/ 2147483647 w 247"/>
                  <a:gd name="T43" fmla="*/ 2147483647 h 275"/>
                  <a:gd name="T44" fmla="*/ 0 w 247"/>
                  <a:gd name="T45" fmla="*/ 2147483647 h 27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7" h="275">
                    <a:moveTo>
                      <a:pt x="0" y="113"/>
                    </a:moveTo>
                    <a:lnTo>
                      <a:pt x="1" y="157"/>
                    </a:lnTo>
                    <a:lnTo>
                      <a:pt x="4" y="179"/>
                    </a:lnTo>
                    <a:lnTo>
                      <a:pt x="7" y="202"/>
                    </a:lnTo>
                    <a:lnTo>
                      <a:pt x="60" y="222"/>
                    </a:lnTo>
                    <a:lnTo>
                      <a:pt x="43" y="269"/>
                    </a:lnTo>
                    <a:lnTo>
                      <a:pt x="98" y="275"/>
                    </a:lnTo>
                    <a:lnTo>
                      <a:pt x="194" y="273"/>
                    </a:lnTo>
                    <a:lnTo>
                      <a:pt x="220" y="229"/>
                    </a:lnTo>
                    <a:lnTo>
                      <a:pt x="169" y="173"/>
                    </a:lnTo>
                    <a:lnTo>
                      <a:pt x="230" y="142"/>
                    </a:lnTo>
                    <a:lnTo>
                      <a:pt x="247" y="151"/>
                    </a:lnTo>
                    <a:lnTo>
                      <a:pt x="230" y="41"/>
                    </a:lnTo>
                    <a:lnTo>
                      <a:pt x="184" y="15"/>
                    </a:lnTo>
                    <a:lnTo>
                      <a:pt x="134" y="34"/>
                    </a:lnTo>
                    <a:lnTo>
                      <a:pt x="141" y="21"/>
                    </a:lnTo>
                    <a:lnTo>
                      <a:pt x="98" y="0"/>
                    </a:lnTo>
                    <a:lnTo>
                      <a:pt x="76" y="0"/>
                    </a:lnTo>
                    <a:lnTo>
                      <a:pt x="74" y="61"/>
                    </a:lnTo>
                    <a:lnTo>
                      <a:pt x="49" y="44"/>
                    </a:lnTo>
                    <a:lnTo>
                      <a:pt x="34" y="63"/>
                    </a:lnTo>
                    <a:lnTo>
                      <a:pt x="29" y="99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23" name="Freeform 82"/>
              <p:cNvSpPr>
                <a:spLocks/>
              </p:cNvSpPr>
              <p:nvPr/>
            </p:nvSpPr>
            <p:spPr bwMode="auto">
              <a:xfrm>
                <a:off x="22497144" y="13017994"/>
                <a:ext cx="641465" cy="685881"/>
              </a:xfrm>
              <a:custGeom>
                <a:avLst/>
                <a:gdLst>
                  <a:gd name="T0" fmla="*/ 0 w 177"/>
                  <a:gd name="T1" fmla="*/ 2147483647 h 177"/>
                  <a:gd name="T2" fmla="*/ 2147483647 w 177"/>
                  <a:gd name="T3" fmla="*/ 2147483647 h 177"/>
                  <a:gd name="T4" fmla="*/ 2147483647 w 177"/>
                  <a:gd name="T5" fmla="*/ 2147483647 h 177"/>
                  <a:gd name="T6" fmla="*/ 2147483647 w 177"/>
                  <a:gd name="T7" fmla="*/ 2147483647 h 177"/>
                  <a:gd name="T8" fmla="*/ 2147483647 w 177"/>
                  <a:gd name="T9" fmla="*/ 0 h 177"/>
                  <a:gd name="T10" fmla="*/ 2147483647 w 177"/>
                  <a:gd name="T11" fmla="*/ 2147483647 h 177"/>
                  <a:gd name="T12" fmla="*/ 2147483647 w 177"/>
                  <a:gd name="T13" fmla="*/ 2147483647 h 177"/>
                  <a:gd name="T14" fmla="*/ 2147483647 w 177"/>
                  <a:gd name="T15" fmla="*/ 2147483647 h 177"/>
                  <a:gd name="T16" fmla="*/ 2147483647 w 177"/>
                  <a:gd name="T17" fmla="*/ 2147483647 h 177"/>
                  <a:gd name="T18" fmla="*/ 2147483647 w 177"/>
                  <a:gd name="T19" fmla="*/ 2147483647 h 177"/>
                  <a:gd name="T20" fmla="*/ 2147483647 w 177"/>
                  <a:gd name="T21" fmla="*/ 2147483647 h 177"/>
                  <a:gd name="T22" fmla="*/ 2147483647 w 177"/>
                  <a:gd name="T23" fmla="*/ 2147483647 h 177"/>
                  <a:gd name="T24" fmla="*/ 2147483647 w 177"/>
                  <a:gd name="T25" fmla="*/ 2147483647 h 177"/>
                  <a:gd name="T26" fmla="*/ 2147483647 w 177"/>
                  <a:gd name="T27" fmla="*/ 2147483647 h 177"/>
                  <a:gd name="T28" fmla="*/ 2147483647 w 177"/>
                  <a:gd name="T29" fmla="*/ 2147483647 h 177"/>
                  <a:gd name="T30" fmla="*/ 2147483647 w 177"/>
                  <a:gd name="T31" fmla="*/ 2147483647 h 177"/>
                  <a:gd name="T32" fmla="*/ 2147483647 w 177"/>
                  <a:gd name="T33" fmla="*/ 2147483647 h 177"/>
                  <a:gd name="T34" fmla="*/ 2147483647 w 177"/>
                  <a:gd name="T35" fmla="*/ 2147483647 h 177"/>
                  <a:gd name="T36" fmla="*/ 2147483647 w 177"/>
                  <a:gd name="T37" fmla="*/ 2147483647 h 177"/>
                  <a:gd name="T38" fmla="*/ 0 w 177"/>
                  <a:gd name="T39" fmla="*/ 2147483647 h 1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7" h="177">
                    <a:moveTo>
                      <a:pt x="0" y="70"/>
                    </a:moveTo>
                    <a:lnTo>
                      <a:pt x="24" y="31"/>
                    </a:lnTo>
                    <a:lnTo>
                      <a:pt x="80" y="17"/>
                    </a:lnTo>
                    <a:lnTo>
                      <a:pt x="151" y="18"/>
                    </a:lnTo>
                    <a:lnTo>
                      <a:pt x="177" y="0"/>
                    </a:lnTo>
                    <a:lnTo>
                      <a:pt x="169" y="37"/>
                    </a:lnTo>
                    <a:lnTo>
                      <a:pt x="121" y="29"/>
                    </a:lnTo>
                    <a:lnTo>
                      <a:pt x="96" y="61"/>
                    </a:lnTo>
                    <a:lnTo>
                      <a:pt x="71" y="43"/>
                    </a:lnTo>
                    <a:lnTo>
                      <a:pt x="89" y="90"/>
                    </a:lnTo>
                    <a:lnTo>
                      <a:pt x="66" y="99"/>
                    </a:lnTo>
                    <a:lnTo>
                      <a:pt x="110" y="118"/>
                    </a:lnTo>
                    <a:lnTo>
                      <a:pt x="110" y="137"/>
                    </a:lnTo>
                    <a:lnTo>
                      <a:pt x="74" y="143"/>
                    </a:lnTo>
                    <a:lnTo>
                      <a:pt x="85" y="177"/>
                    </a:lnTo>
                    <a:lnTo>
                      <a:pt x="42" y="166"/>
                    </a:lnTo>
                    <a:lnTo>
                      <a:pt x="29" y="134"/>
                    </a:lnTo>
                    <a:lnTo>
                      <a:pt x="86" y="121"/>
                    </a:lnTo>
                    <a:lnTo>
                      <a:pt x="29" y="11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24" name="Freeform 83"/>
              <p:cNvSpPr>
                <a:spLocks/>
              </p:cNvSpPr>
              <p:nvPr/>
            </p:nvSpPr>
            <p:spPr bwMode="auto">
              <a:xfrm>
                <a:off x="22839748" y="13820791"/>
                <a:ext cx="298863" cy="46764"/>
              </a:xfrm>
              <a:custGeom>
                <a:avLst/>
                <a:gdLst>
                  <a:gd name="T0" fmla="*/ 0 w 82"/>
                  <a:gd name="T1" fmla="*/ 2147483647 h 12"/>
                  <a:gd name="T2" fmla="*/ 2147483647 w 82"/>
                  <a:gd name="T3" fmla="*/ 0 h 12"/>
                  <a:gd name="T4" fmla="*/ 2147483647 w 82"/>
                  <a:gd name="T5" fmla="*/ 2147483647 h 12"/>
                  <a:gd name="T6" fmla="*/ 2147483647 w 82"/>
                  <a:gd name="T7" fmla="*/ 2147483647 h 12"/>
                  <a:gd name="T8" fmla="*/ 0 w 82"/>
                  <a:gd name="T9" fmla="*/ 214748364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12">
                    <a:moveTo>
                      <a:pt x="0" y="12"/>
                    </a:moveTo>
                    <a:lnTo>
                      <a:pt x="7" y="0"/>
                    </a:lnTo>
                    <a:lnTo>
                      <a:pt x="82" y="12"/>
                    </a:lnTo>
                    <a:lnTo>
                      <a:pt x="27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25" name="Freeform 89"/>
              <p:cNvSpPr>
                <a:spLocks/>
              </p:cNvSpPr>
              <p:nvPr/>
            </p:nvSpPr>
            <p:spPr bwMode="auto">
              <a:xfrm>
                <a:off x="22067070" y="12106083"/>
                <a:ext cx="699782" cy="381910"/>
              </a:xfrm>
              <a:custGeom>
                <a:avLst/>
                <a:gdLst>
                  <a:gd name="T0" fmla="*/ 0 w 191"/>
                  <a:gd name="T1" fmla="*/ 2147483647 h 99"/>
                  <a:gd name="T2" fmla="*/ 2147483647 w 191"/>
                  <a:gd name="T3" fmla="*/ 2147483647 h 99"/>
                  <a:gd name="T4" fmla="*/ 2147483647 w 191"/>
                  <a:gd name="T5" fmla="*/ 2147483647 h 99"/>
                  <a:gd name="T6" fmla="*/ 2147483647 w 191"/>
                  <a:gd name="T7" fmla="*/ 0 h 99"/>
                  <a:gd name="T8" fmla="*/ 2147483647 w 191"/>
                  <a:gd name="T9" fmla="*/ 1940385715 h 99"/>
                  <a:gd name="T10" fmla="*/ 2147483647 w 191"/>
                  <a:gd name="T11" fmla="*/ 2147483647 h 99"/>
                  <a:gd name="T12" fmla="*/ 2147483647 w 191"/>
                  <a:gd name="T13" fmla="*/ 2147483647 h 99"/>
                  <a:gd name="T14" fmla="*/ 2147483647 w 191"/>
                  <a:gd name="T15" fmla="*/ 2147483647 h 99"/>
                  <a:gd name="T16" fmla="*/ 0 w 191"/>
                  <a:gd name="T17" fmla="*/ 2147483647 h 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1" h="99">
                    <a:moveTo>
                      <a:pt x="0" y="57"/>
                    </a:moveTo>
                    <a:lnTo>
                      <a:pt x="30" y="15"/>
                    </a:lnTo>
                    <a:lnTo>
                      <a:pt x="68" y="27"/>
                    </a:lnTo>
                    <a:lnTo>
                      <a:pt x="134" y="0"/>
                    </a:lnTo>
                    <a:lnTo>
                      <a:pt x="172" y="4"/>
                    </a:lnTo>
                    <a:lnTo>
                      <a:pt x="191" y="20"/>
                    </a:lnTo>
                    <a:lnTo>
                      <a:pt x="117" y="87"/>
                    </a:lnTo>
                    <a:lnTo>
                      <a:pt x="55" y="99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26" name="Freeform 90"/>
              <p:cNvSpPr>
                <a:spLocks/>
              </p:cNvSpPr>
              <p:nvPr/>
            </p:nvSpPr>
            <p:spPr bwMode="auto">
              <a:xfrm>
                <a:off x="17875666" y="9237844"/>
                <a:ext cx="1137144" cy="561177"/>
              </a:xfrm>
              <a:custGeom>
                <a:avLst/>
                <a:gdLst>
                  <a:gd name="T0" fmla="*/ 0 w 313"/>
                  <a:gd name="T1" fmla="*/ 2147483647 h 144"/>
                  <a:gd name="T2" fmla="*/ 2147483647 w 313"/>
                  <a:gd name="T3" fmla="*/ 2147483647 h 144"/>
                  <a:gd name="T4" fmla="*/ 2147483647 w 313"/>
                  <a:gd name="T5" fmla="*/ 2147483647 h 144"/>
                  <a:gd name="T6" fmla="*/ 2147483647 w 313"/>
                  <a:gd name="T7" fmla="*/ 2147483647 h 144"/>
                  <a:gd name="T8" fmla="*/ 2147483647 w 313"/>
                  <a:gd name="T9" fmla="*/ 2147483647 h 144"/>
                  <a:gd name="T10" fmla="*/ 2147483647 w 313"/>
                  <a:gd name="T11" fmla="*/ 2147483647 h 144"/>
                  <a:gd name="T12" fmla="*/ 2147483647 w 313"/>
                  <a:gd name="T13" fmla="*/ 1000502031 h 144"/>
                  <a:gd name="T14" fmla="*/ 2147483647 w 313"/>
                  <a:gd name="T15" fmla="*/ 2147483647 h 144"/>
                  <a:gd name="T16" fmla="*/ 2147483647 w 313"/>
                  <a:gd name="T17" fmla="*/ 2147483647 h 144"/>
                  <a:gd name="T18" fmla="*/ 2147483647 w 313"/>
                  <a:gd name="T19" fmla="*/ 2147483647 h 144"/>
                  <a:gd name="T20" fmla="*/ 2147483647 w 313"/>
                  <a:gd name="T21" fmla="*/ 2147483647 h 144"/>
                  <a:gd name="T22" fmla="*/ 2147483647 w 313"/>
                  <a:gd name="T23" fmla="*/ 2147483647 h 144"/>
                  <a:gd name="T24" fmla="*/ 2147483647 w 313"/>
                  <a:gd name="T25" fmla="*/ 2147483647 h 144"/>
                  <a:gd name="T26" fmla="*/ 2147483647 w 313"/>
                  <a:gd name="T27" fmla="*/ 2147483647 h 144"/>
                  <a:gd name="T28" fmla="*/ 2147483647 w 313"/>
                  <a:gd name="T29" fmla="*/ 2147483647 h 144"/>
                  <a:gd name="T30" fmla="*/ 2147483647 w 313"/>
                  <a:gd name="T31" fmla="*/ 0 h 144"/>
                  <a:gd name="T32" fmla="*/ 2147483647 w 313"/>
                  <a:gd name="T33" fmla="*/ 2147483647 h 144"/>
                  <a:gd name="T34" fmla="*/ 2147483647 w 313"/>
                  <a:gd name="T35" fmla="*/ 2147483647 h 144"/>
                  <a:gd name="T36" fmla="*/ 2147483647 w 313"/>
                  <a:gd name="T37" fmla="*/ 2147483647 h 144"/>
                  <a:gd name="T38" fmla="*/ 2147483647 w 313"/>
                  <a:gd name="T39" fmla="*/ 2147483647 h 144"/>
                  <a:gd name="T40" fmla="*/ 2147483647 w 313"/>
                  <a:gd name="T41" fmla="*/ 2147483647 h 144"/>
                  <a:gd name="T42" fmla="*/ 2147483647 w 313"/>
                  <a:gd name="T43" fmla="*/ 2147483647 h 144"/>
                  <a:gd name="T44" fmla="*/ 2147483647 w 313"/>
                  <a:gd name="T45" fmla="*/ 2147483647 h 144"/>
                  <a:gd name="T46" fmla="*/ 2147483647 w 313"/>
                  <a:gd name="T47" fmla="*/ 2147483647 h 144"/>
                  <a:gd name="T48" fmla="*/ 2147483647 w 313"/>
                  <a:gd name="T49" fmla="*/ 2147483647 h 144"/>
                  <a:gd name="T50" fmla="*/ 2147483647 w 313"/>
                  <a:gd name="T51" fmla="*/ 2147483647 h 144"/>
                  <a:gd name="T52" fmla="*/ 2147483647 w 313"/>
                  <a:gd name="T53" fmla="*/ 2147483647 h 144"/>
                  <a:gd name="T54" fmla="*/ 2147483647 w 313"/>
                  <a:gd name="T55" fmla="*/ 2147483647 h 144"/>
                  <a:gd name="T56" fmla="*/ 0 w 313"/>
                  <a:gd name="T57" fmla="*/ 2147483647 h 14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13" h="144">
                    <a:moveTo>
                      <a:pt x="0" y="51"/>
                    </a:moveTo>
                    <a:lnTo>
                      <a:pt x="21" y="44"/>
                    </a:lnTo>
                    <a:lnTo>
                      <a:pt x="9" y="32"/>
                    </a:lnTo>
                    <a:lnTo>
                      <a:pt x="35" y="40"/>
                    </a:lnTo>
                    <a:lnTo>
                      <a:pt x="24" y="17"/>
                    </a:lnTo>
                    <a:lnTo>
                      <a:pt x="54" y="31"/>
                    </a:lnTo>
                    <a:lnTo>
                      <a:pt x="39" y="2"/>
                    </a:lnTo>
                    <a:lnTo>
                      <a:pt x="88" y="25"/>
                    </a:lnTo>
                    <a:lnTo>
                      <a:pt x="91" y="61"/>
                    </a:lnTo>
                    <a:lnTo>
                      <a:pt x="118" y="20"/>
                    </a:lnTo>
                    <a:lnTo>
                      <a:pt x="143" y="36"/>
                    </a:lnTo>
                    <a:lnTo>
                      <a:pt x="163" y="16"/>
                    </a:lnTo>
                    <a:lnTo>
                      <a:pt x="181" y="41"/>
                    </a:lnTo>
                    <a:lnTo>
                      <a:pt x="176" y="17"/>
                    </a:lnTo>
                    <a:lnTo>
                      <a:pt x="228" y="17"/>
                    </a:lnTo>
                    <a:lnTo>
                      <a:pt x="235" y="0"/>
                    </a:lnTo>
                    <a:lnTo>
                      <a:pt x="256" y="16"/>
                    </a:lnTo>
                    <a:lnTo>
                      <a:pt x="285" y="10"/>
                    </a:lnTo>
                    <a:lnTo>
                      <a:pt x="265" y="20"/>
                    </a:lnTo>
                    <a:lnTo>
                      <a:pt x="313" y="66"/>
                    </a:lnTo>
                    <a:lnTo>
                      <a:pt x="272" y="105"/>
                    </a:lnTo>
                    <a:lnTo>
                      <a:pt x="156" y="144"/>
                    </a:lnTo>
                    <a:lnTo>
                      <a:pt x="53" y="127"/>
                    </a:lnTo>
                    <a:lnTo>
                      <a:pt x="78" y="89"/>
                    </a:lnTo>
                    <a:lnTo>
                      <a:pt x="17" y="77"/>
                    </a:lnTo>
                    <a:lnTo>
                      <a:pt x="76" y="73"/>
                    </a:lnTo>
                    <a:lnTo>
                      <a:pt x="54" y="62"/>
                    </a:lnTo>
                    <a:lnTo>
                      <a:pt x="77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27" name="Freeform 102"/>
              <p:cNvSpPr>
                <a:spLocks/>
              </p:cNvSpPr>
              <p:nvPr/>
            </p:nvSpPr>
            <p:spPr bwMode="auto">
              <a:xfrm>
                <a:off x="24968251" y="13267405"/>
                <a:ext cx="1982713" cy="1808235"/>
              </a:xfrm>
              <a:custGeom>
                <a:avLst/>
                <a:gdLst>
                  <a:gd name="T0" fmla="*/ 0 w 544"/>
                  <a:gd name="T1" fmla="*/ 2147483647 h 463"/>
                  <a:gd name="T2" fmla="*/ 2147483647 w 544"/>
                  <a:gd name="T3" fmla="*/ 0 h 463"/>
                  <a:gd name="T4" fmla="*/ 2147483647 w 544"/>
                  <a:gd name="T5" fmla="*/ 2147483647 h 463"/>
                  <a:gd name="T6" fmla="*/ 2147483647 w 544"/>
                  <a:gd name="T7" fmla="*/ 2147483647 h 463"/>
                  <a:gd name="T8" fmla="*/ 2147483647 w 544"/>
                  <a:gd name="T9" fmla="*/ 2147483647 h 463"/>
                  <a:gd name="T10" fmla="*/ 2147483647 w 544"/>
                  <a:gd name="T11" fmla="*/ 2147483647 h 463"/>
                  <a:gd name="T12" fmla="*/ 2147483647 w 544"/>
                  <a:gd name="T13" fmla="*/ 2147483647 h 463"/>
                  <a:gd name="T14" fmla="*/ 2147483647 w 544"/>
                  <a:gd name="T15" fmla="*/ 2147483647 h 463"/>
                  <a:gd name="T16" fmla="*/ 2147483647 w 544"/>
                  <a:gd name="T17" fmla="*/ 2147483647 h 463"/>
                  <a:gd name="T18" fmla="*/ 2147483647 w 544"/>
                  <a:gd name="T19" fmla="*/ 2147483647 h 463"/>
                  <a:gd name="T20" fmla="*/ 2147483647 w 544"/>
                  <a:gd name="T21" fmla="*/ 2147483647 h 463"/>
                  <a:gd name="T22" fmla="*/ 2147483647 w 544"/>
                  <a:gd name="T23" fmla="*/ 2147483647 h 463"/>
                  <a:gd name="T24" fmla="*/ 2147483647 w 544"/>
                  <a:gd name="T25" fmla="*/ 2147483647 h 463"/>
                  <a:gd name="T26" fmla="*/ 2147483647 w 544"/>
                  <a:gd name="T27" fmla="*/ 2147483647 h 463"/>
                  <a:gd name="T28" fmla="*/ 2147483647 w 544"/>
                  <a:gd name="T29" fmla="*/ 2147483647 h 463"/>
                  <a:gd name="T30" fmla="*/ 2147483647 w 544"/>
                  <a:gd name="T31" fmla="*/ 2147483647 h 463"/>
                  <a:gd name="T32" fmla="*/ 2147483647 w 544"/>
                  <a:gd name="T33" fmla="*/ 2147483647 h 463"/>
                  <a:gd name="T34" fmla="*/ 2147483647 w 544"/>
                  <a:gd name="T35" fmla="*/ 2147483647 h 463"/>
                  <a:gd name="T36" fmla="*/ 2147483647 w 544"/>
                  <a:gd name="T37" fmla="*/ 2147483647 h 463"/>
                  <a:gd name="T38" fmla="*/ 2147483647 w 544"/>
                  <a:gd name="T39" fmla="*/ 2147483647 h 463"/>
                  <a:gd name="T40" fmla="*/ 2147483647 w 544"/>
                  <a:gd name="T41" fmla="*/ 2147483647 h 463"/>
                  <a:gd name="T42" fmla="*/ 2147483647 w 544"/>
                  <a:gd name="T43" fmla="*/ 2147483647 h 463"/>
                  <a:gd name="T44" fmla="*/ 2147483647 w 544"/>
                  <a:gd name="T45" fmla="*/ 2147483647 h 463"/>
                  <a:gd name="T46" fmla="*/ 2147483647 w 544"/>
                  <a:gd name="T47" fmla="*/ 2147483647 h 463"/>
                  <a:gd name="T48" fmla="*/ 2147483647 w 544"/>
                  <a:gd name="T49" fmla="*/ 2147483647 h 463"/>
                  <a:gd name="T50" fmla="*/ 2147483647 w 544"/>
                  <a:gd name="T51" fmla="*/ 2147483647 h 463"/>
                  <a:gd name="T52" fmla="*/ 2147483647 w 544"/>
                  <a:gd name="T53" fmla="*/ 2147483647 h 463"/>
                  <a:gd name="T54" fmla="*/ 2147483647 w 544"/>
                  <a:gd name="T55" fmla="*/ 2147483647 h 463"/>
                  <a:gd name="T56" fmla="*/ 2147483647 w 544"/>
                  <a:gd name="T57" fmla="*/ 2147483647 h 463"/>
                  <a:gd name="T58" fmla="*/ 2147483647 w 544"/>
                  <a:gd name="T59" fmla="*/ 2147483647 h 463"/>
                  <a:gd name="T60" fmla="*/ 2147483647 w 544"/>
                  <a:gd name="T61" fmla="*/ 2147483647 h 463"/>
                  <a:gd name="T62" fmla="*/ 0 w 544"/>
                  <a:gd name="T63" fmla="*/ 2147483647 h 4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44" h="463">
                    <a:moveTo>
                      <a:pt x="0" y="15"/>
                    </a:moveTo>
                    <a:lnTo>
                      <a:pt x="14" y="0"/>
                    </a:lnTo>
                    <a:lnTo>
                      <a:pt x="56" y="35"/>
                    </a:lnTo>
                    <a:lnTo>
                      <a:pt x="107" y="6"/>
                    </a:lnTo>
                    <a:lnTo>
                      <a:pt x="112" y="34"/>
                    </a:lnTo>
                    <a:lnTo>
                      <a:pt x="136" y="44"/>
                    </a:lnTo>
                    <a:lnTo>
                      <a:pt x="142" y="73"/>
                    </a:lnTo>
                    <a:lnTo>
                      <a:pt x="216" y="106"/>
                    </a:lnTo>
                    <a:lnTo>
                      <a:pt x="285" y="97"/>
                    </a:lnTo>
                    <a:lnTo>
                      <a:pt x="279" y="79"/>
                    </a:lnTo>
                    <a:lnTo>
                      <a:pt x="368" y="49"/>
                    </a:lnTo>
                    <a:lnTo>
                      <a:pt x="484" y="102"/>
                    </a:lnTo>
                    <a:lnTo>
                      <a:pt x="487" y="131"/>
                    </a:lnTo>
                    <a:lnTo>
                      <a:pt x="467" y="185"/>
                    </a:lnTo>
                    <a:lnTo>
                      <a:pt x="471" y="259"/>
                    </a:lnTo>
                    <a:lnTo>
                      <a:pt x="501" y="281"/>
                    </a:lnTo>
                    <a:lnTo>
                      <a:pt x="477" y="320"/>
                    </a:lnTo>
                    <a:lnTo>
                      <a:pt x="544" y="405"/>
                    </a:lnTo>
                    <a:lnTo>
                      <a:pt x="499" y="463"/>
                    </a:lnTo>
                    <a:lnTo>
                      <a:pt x="377" y="444"/>
                    </a:lnTo>
                    <a:lnTo>
                      <a:pt x="350" y="405"/>
                    </a:lnTo>
                    <a:lnTo>
                      <a:pt x="267" y="418"/>
                    </a:lnTo>
                    <a:lnTo>
                      <a:pt x="206" y="382"/>
                    </a:lnTo>
                    <a:lnTo>
                      <a:pt x="166" y="310"/>
                    </a:lnTo>
                    <a:lnTo>
                      <a:pt x="135" y="299"/>
                    </a:lnTo>
                    <a:lnTo>
                      <a:pt x="126" y="314"/>
                    </a:lnTo>
                    <a:lnTo>
                      <a:pt x="89" y="242"/>
                    </a:lnTo>
                    <a:lnTo>
                      <a:pt x="37" y="199"/>
                    </a:lnTo>
                    <a:lnTo>
                      <a:pt x="61" y="131"/>
                    </a:lnTo>
                    <a:lnTo>
                      <a:pt x="39" y="122"/>
                    </a:lnTo>
                    <a:lnTo>
                      <a:pt x="19" y="8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28" name="Freeform 103"/>
              <p:cNvSpPr>
                <a:spLocks/>
              </p:cNvSpPr>
              <p:nvPr/>
            </p:nvSpPr>
            <p:spPr bwMode="auto">
              <a:xfrm>
                <a:off x="24406965" y="13602554"/>
                <a:ext cx="1027808" cy="1005439"/>
              </a:xfrm>
              <a:custGeom>
                <a:avLst/>
                <a:gdLst>
                  <a:gd name="T0" fmla="*/ 0 w 281"/>
                  <a:gd name="T1" fmla="*/ 2147483647 h 257"/>
                  <a:gd name="T2" fmla="*/ 2147483647 w 281"/>
                  <a:gd name="T3" fmla="*/ 2147483647 h 257"/>
                  <a:gd name="T4" fmla="*/ 2147483647 w 281"/>
                  <a:gd name="T5" fmla="*/ 2147483647 h 257"/>
                  <a:gd name="T6" fmla="*/ 2147483647 w 281"/>
                  <a:gd name="T7" fmla="*/ 2147483647 h 257"/>
                  <a:gd name="T8" fmla="*/ 2147483647 w 281"/>
                  <a:gd name="T9" fmla="*/ 2147483647 h 257"/>
                  <a:gd name="T10" fmla="*/ 2147483647 w 281"/>
                  <a:gd name="T11" fmla="*/ 2147483647 h 257"/>
                  <a:gd name="T12" fmla="*/ 2147483647 w 281"/>
                  <a:gd name="T13" fmla="*/ 2147483647 h 257"/>
                  <a:gd name="T14" fmla="*/ 2147483647 w 281"/>
                  <a:gd name="T15" fmla="*/ 2147483647 h 257"/>
                  <a:gd name="T16" fmla="*/ 2147483647 w 281"/>
                  <a:gd name="T17" fmla="*/ 2147483647 h 257"/>
                  <a:gd name="T18" fmla="*/ 2147483647 w 281"/>
                  <a:gd name="T19" fmla="*/ 2147483647 h 257"/>
                  <a:gd name="T20" fmla="*/ 2147483647 w 281"/>
                  <a:gd name="T21" fmla="*/ 2147483647 h 257"/>
                  <a:gd name="T22" fmla="*/ 2147483647 w 281"/>
                  <a:gd name="T23" fmla="*/ 2147483647 h 257"/>
                  <a:gd name="T24" fmla="*/ 2147483647 w 281"/>
                  <a:gd name="T25" fmla="*/ 0 h 257"/>
                  <a:gd name="T26" fmla="*/ 2147483647 w 281"/>
                  <a:gd name="T27" fmla="*/ 1012108352 h 257"/>
                  <a:gd name="T28" fmla="*/ 2147483647 w 281"/>
                  <a:gd name="T29" fmla="*/ 2147483647 h 257"/>
                  <a:gd name="T30" fmla="*/ 2147483647 w 281"/>
                  <a:gd name="T31" fmla="*/ 2147483647 h 257"/>
                  <a:gd name="T32" fmla="*/ 0 w 281"/>
                  <a:gd name="T33" fmla="*/ 2147483647 h 2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81" h="257">
                    <a:moveTo>
                      <a:pt x="0" y="124"/>
                    </a:moveTo>
                    <a:lnTo>
                      <a:pt x="13" y="161"/>
                    </a:lnTo>
                    <a:lnTo>
                      <a:pt x="141" y="217"/>
                    </a:lnTo>
                    <a:lnTo>
                      <a:pt x="143" y="239"/>
                    </a:lnTo>
                    <a:lnTo>
                      <a:pt x="172" y="253"/>
                    </a:lnTo>
                    <a:lnTo>
                      <a:pt x="224" y="257"/>
                    </a:lnTo>
                    <a:lnTo>
                      <a:pt x="266" y="229"/>
                    </a:lnTo>
                    <a:lnTo>
                      <a:pt x="281" y="227"/>
                    </a:lnTo>
                    <a:lnTo>
                      <a:pt x="244" y="155"/>
                    </a:lnTo>
                    <a:lnTo>
                      <a:pt x="192" y="112"/>
                    </a:lnTo>
                    <a:lnTo>
                      <a:pt x="216" y="44"/>
                    </a:lnTo>
                    <a:lnTo>
                      <a:pt x="194" y="35"/>
                    </a:lnTo>
                    <a:lnTo>
                      <a:pt x="174" y="0"/>
                    </a:lnTo>
                    <a:lnTo>
                      <a:pt x="110" y="2"/>
                    </a:lnTo>
                    <a:lnTo>
                      <a:pt x="79" y="25"/>
                    </a:lnTo>
                    <a:lnTo>
                      <a:pt x="68" y="87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29" name="Freeform 104"/>
              <p:cNvSpPr>
                <a:spLocks/>
              </p:cNvSpPr>
              <p:nvPr/>
            </p:nvSpPr>
            <p:spPr bwMode="auto">
              <a:xfrm>
                <a:off x="20988239" y="12347695"/>
                <a:ext cx="1210037" cy="1215882"/>
              </a:xfrm>
              <a:custGeom>
                <a:avLst/>
                <a:gdLst>
                  <a:gd name="T0" fmla="*/ 0 w 332"/>
                  <a:gd name="T1" fmla="*/ 2147483647 h 311"/>
                  <a:gd name="T2" fmla="*/ 2147483647 w 332"/>
                  <a:gd name="T3" fmla="*/ 2147483647 h 311"/>
                  <a:gd name="T4" fmla="*/ 2147483647 w 332"/>
                  <a:gd name="T5" fmla="*/ 2147483647 h 311"/>
                  <a:gd name="T6" fmla="*/ 2147483647 w 332"/>
                  <a:gd name="T7" fmla="*/ 2147483647 h 311"/>
                  <a:gd name="T8" fmla="*/ 2147483647 w 332"/>
                  <a:gd name="T9" fmla="*/ 2147483647 h 311"/>
                  <a:gd name="T10" fmla="*/ 2147483647 w 332"/>
                  <a:gd name="T11" fmla="*/ 0 h 311"/>
                  <a:gd name="T12" fmla="*/ 2147483647 w 332"/>
                  <a:gd name="T13" fmla="*/ 2147483647 h 311"/>
                  <a:gd name="T14" fmla="*/ 2147483647 w 332"/>
                  <a:gd name="T15" fmla="*/ 2147483647 h 311"/>
                  <a:gd name="T16" fmla="*/ 2147483647 w 332"/>
                  <a:gd name="T17" fmla="*/ 2147483647 h 311"/>
                  <a:gd name="T18" fmla="*/ 2147483647 w 332"/>
                  <a:gd name="T19" fmla="*/ 2147483647 h 311"/>
                  <a:gd name="T20" fmla="*/ 2147483647 w 332"/>
                  <a:gd name="T21" fmla="*/ 2147483647 h 311"/>
                  <a:gd name="T22" fmla="*/ 2147483647 w 332"/>
                  <a:gd name="T23" fmla="*/ 2147483647 h 311"/>
                  <a:gd name="T24" fmla="*/ 2147483647 w 332"/>
                  <a:gd name="T25" fmla="*/ 2147483647 h 311"/>
                  <a:gd name="T26" fmla="*/ 2147483647 w 332"/>
                  <a:gd name="T27" fmla="*/ 2147483647 h 311"/>
                  <a:gd name="T28" fmla="*/ 2147483647 w 332"/>
                  <a:gd name="T29" fmla="*/ 2147483647 h 311"/>
                  <a:gd name="T30" fmla="*/ 2147483647 w 332"/>
                  <a:gd name="T31" fmla="*/ 2147483647 h 311"/>
                  <a:gd name="T32" fmla="*/ 2147483647 w 332"/>
                  <a:gd name="T33" fmla="*/ 2147483647 h 311"/>
                  <a:gd name="T34" fmla="*/ 2147483647 w 332"/>
                  <a:gd name="T35" fmla="*/ 2147483647 h 311"/>
                  <a:gd name="T36" fmla="*/ 2147483647 w 332"/>
                  <a:gd name="T37" fmla="*/ 2147483647 h 311"/>
                  <a:gd name="T38" fmla="*/ 2147483647 w 332"/>
                  <a:gd name="T39" fmla="*/ 2147483647 h 311"/>
                  <a:gd name="T40" fmla="*/ 2147483647 w 332"/>
                  <a:gd name="T41" fmla="*/ 2147483647 h 311"/>
                  <a:gd name="T42" fmla="*/ 2147483647 w 332"/>
                  <a:gd name="T43" fmla="*/ 2147483647 h 311"/>
                  <a:gd name="T44" fmla="*/ 0 w 332"/>
                  <a:gd name="T45" fmla="*/ 2147483647 h 3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2" h="311">
                    <a:moveTo>
                      <a:pt x="0" y="78"/>
                    </a:moveTo>
                    <a:lnTo>
                      <a:pt x="7" y="42"/>
                    </a:lnTo>
                    <a:lnTo>
                      <a:pt x="48" y="24"/>
                    </a:lnTo>
                    <a:lnTo>
                      <a:pt x="64" y="41"/>
                    </a:lnTo>
                    <a:lnTo>
                      <a:pt x="104" y="7"/>
                    </a:lnTo>
                    <a:lnTo>
                      <a:pt x="149" y="0"/>
                    </a:lnTo>
                    <a:lnTo>
                      <a:pt x="197" y="21"/>
                    </a:lnTo>
                    <a:lnTo>
                      <a:pt x="197" y="55"/>
                    </a:lnTo>
                    <a:lnTo>
                      <a:pt x="158" y="61"/>
                    </a:lnTo>
                    <a:lnTo>
                      <a:pt x="161" y="103"/>
                    </a:lnTo>
                    <a:lnTo>
                      <a:pt x="225" y="173"/>
                    </a:lnTo>
                    <a:lnTo>
                      <a:pt x="264" y="178"/>
                    </a:lnTo>
                    <a:lnTo>
                      <a:pt x="260" y="194"/>
                    </a:lnTo>
                    <a:lnTo>
                      <a:pt x="332" y="239"/>
                    </a:lnTo>
                    <a:lnTo>
                      <a:pt x="283" y="232"/>
                    </a:lnTo>
                    <a:lnTo>
                      <a:pt x="294" y="276"/>
                    </a:lnTo>
                    <a:lnTo>
                      <a:pt x="264" y="311"/>
                    </a:lnTo>
                    <a:lnTo>
                      <a:pt x="252" y="240"/>
                    </a:lnTo>
                    <a:lnTo>
                      <a:pt x="126" y="161"/>
                    </a:lnTo>
                    <a:lnTo>
                      <a:pt x="98" y="110"/>
                    </a:lnTo>
                    <a:lnTo>
                      <a:pt x="57" y="93"/>
                    </a:lnTo>
                    <a:lnTo>
                      <a:pt x="21" y="115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30" name="Freeform 105"/>
              <p:cNvSpPr>
                <a:spLocks/>
              </p:cNvSpPr>
              <p:nvPr/>
            </p:nvSpPr>
            <p:spPr bwMode="auto">
              <a:xfrm>
                <a:off x="21257948" y="13088142"/>
                <a:ext cx="153080" cy="296179"/>
              </a:xfrm>
              <a:custGeom>
                <a:avLst/>
                <a:gdLst>
                  <a:gd name="T0" fmla="*/ 0 w 40"/>
                  <a:gd name="T1" fmla="*/ 2147483647 h 75"/>
                  <a:gd name="T2" fmla="*/ 2147483647 w 40"/>
                  <a:gd name="T3" fmla="*/ 2147483647 h 75"/>
                  <a:gd name="T4" fmla="*/ 2147483647 w 40"/>
                  <a:gd name="T5" fmla="*/ 2147483647 h 75"/>
                  <a:gd name="T6" fmla="*/ 2147483647 w 40"/>
                  <a:gd name="T7" fmla="*/ 2147483647 h 75"/>
                  <a:gd name="T8" fmla="*/ 2147483647 w 40"/>
                  <a:gd name="T9" fmla="*/ 0 h 75"/>
                  <a:gd name="T10" fmla="*/ 0 w 40"/>
                  <a:gd name="T11" fmla="*/ 2147483647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75">
                    <a:moveTo>
                      <a:pt x="0" y="11"/>
                    </a:moveTo>
                    <a:lnTo>
                      <a:pt x="7" y="69"/>
                    </a:lnTo>
                    <a:lnTo>
                      <a:pt x="24" y="75"/>
                    </a:lnTo>
                    <a:lnTo>
                      <a:pt x="40" y="30"/>
                    </a:lnTo>
                    <a:lnTo>
                      <a:pt x="2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31" name="Freeform 106"/>
              <p:cNvSpPr>
                <a:spLocks/>
              </p:cNvSpPr>
              <p:nvPr/>
            </p:nvSpPr>
            <p:spPr bwMode="auto">
              <a:xfrm>
                <a:off x="21702604" y="13477846"/>
                <a:ext cx="320733" cy="194851"/>
              </a:xfrm>
              <a:custGeom>
                <a:avLst/>
                <a:gdLst>
                  <a:gd name="T0" fmla="*/ 0 w 88"/>
                  <a:gd name="T1" fmla="*/ 2147483647 h 50"/>
                  <a:gd name="T2" fmla="*/ 2147483647 w 88"/>
                  <a:gd name="T3" fmla="*/ 2147483647 h 50"/>
                  <a:gd name="T4" fmla="*/ 2147483647 w 88"/>
                  <a:gd name="T5" fmla="*/ 0 h 50"/>
                  <a:gd name="T6" fmla="*/ 0 w 88"/>
                  <a:gd name="T7" fmla="*/ 2147483647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50">
                    <a:moveTo>
                      <a:pt x="0" y="11"/>
                    </a:moveTo>
                    <a:lnTo>
                      <a:pt x="74" y="50"/>
                    </a:lnTo>
                    <a:lnTo>
                      <a:pt x="88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32" name="Freeform 114"/>
              <p:cNvSpPr>
                <a:spLocks/>
              </p:cNvSpPr>
              <p:nvPr/>
            </p:nvSpPr>
            <p:spPr bwMode="auto">
              <a:xfrm>
                <a:off x="20995527" y="11872258"/>
                <a:ext cx="58317" cy="93527"/>
              </a:xfrm>
              <a:custGeom>
                <a:avLst/>
                <a:gdLst>
                  <a:gd name="T0" fmla="*/ 0 w 14"/>
                  <a:gd name="T1" fmla="*/ 2147483647 h 23"/>
                  <a:gd name="T2" fmla="*/ 2147483647 w 14"/>
                  <a:gd name="T3" fmla="*/ 0 h 23"/>
                  <a:gd name="T4" fmla="*/ 2147483647 w 14"/>
                  <a:gd name="T5" fmla="*/ 2147483647 h 23"/>
                  <a:gd name="T6" fmla="*/ 0 w 14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3">
                    <a:moveTo>
                      <a:pt x="0" y="18"/>
                    </a:moveTo>
                    <a:lnTo>
                      <a:pt x="11" y="0"/>
                    </a:lnTo>
                    <a:lnTo>
                      <a:pt x="14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33" name="Freeform 119"/>
              <p:cNvSpPr>
                <a:spLocks/>
              </p:cNvSpPr>
              <p:nvPr/>
            </p:nvSpPr>
            <p:spPr bwMode="auto">
              <a:xfrm>
                <a:off x="25791946" y="15099025"/>
                <a:ext cx="794546" cy="958675"/>
              </a:xfrm>
              <a:custGeom>
                <a:avLst/>
                <a:gdLst>
                  <a:gd name="T0" fmla="*/ 0 w 218"/>
                  <a:gd name="T1" fmla="*/ 2147483647 h 246"/>
                  <a:gd name="T2" fmla="*/ 2147483647 w 218"/>
                  <a:gd name="T3" fmla="*/ 2147483647 h 246"/>
                  <a:gd name="T4" fmla="*/ 2147483647 w 218"/>
                  <a:gd name="T5" fmla="*/ 2147483647 h 246"/>
                  <a:gd name="T6" fmla="*/ 2147483647 w 218"/>
                  <a:gd name="T7" fmla="*/ 2147483647 h 246"/>
                  <a:gd name="T8" fmla="*/ 2147483647 w 218"/>
                  <a:gd name="T9" fmla="*/ 2147483647 h 246"/>
                  <a:gd name="T10" fmla="*/ 2147483647 w 218"/>
                  <a:gd name="T11" fmla="*/ 2147483647 h 246"/>
                  <a:gd name="T12" fmla="*/ 2147483647 w 218"/>
                  <a:gd name="T13" fmla="*/ 2147483647 h 246"/>
                  <a:gd name="T14" fmla="*/ 2147483647 w 218"/>
                  <a:gd name="T15" fmla="*/ 2147483647 h 246"/>
                  <a:gd name="T16" fmla="*/ 2147483647 w 218"/>
                  <a:gd name="T17" fmla="*/ 0 h 246"/>
                  <a:gd name="T18" fmla="*/ 2147483647 w 218"/>
                  <a:gd name="T19" fmla="*/ 1000497088 h 246"/>
                  <a:gd name="T20" fmla="*/ 2147483647 w 218"/>
                  <a:gd name="T21" fmla="*/ 2147483647 h 246"/>
                  <a:gd name="T22" fmla="*/ 2147483647 w 218"/>
                  <a:gd name="T23" fmla="*/ 2147483647 h 246"/>
                  <a:gd name="T24" fmla="*/ 2147483647 w 218"/>
                  <a:gd name="T25" fmla="*/ 2147483647 h 246"/>
                  <a:gd name="T26" fmla="*/ 2147483647 w 218"/>
                  <a:gd name="T27" fmla="*/ 2147483647 h 246"/>
                  <a:gd name="T28" fmla="*/ 0 w 218"/>
                  <a:gd name="T29" fmla="*/ 2147483647 h 2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8" h="246">
                    <a:moveTo>
                      <a:pt x="0" y="175"/>
                    </a:moveTo>
                    <a:lnTo>
                      <a:pt x="29" y="246"/>
                    </a:lnTo>
                    <a:lnTo>
                      <a:pt x="81" y="235"/>
                    </a:lnTo>
                    <a:lnTo>
                      <a:pt x="163" y="174"/>
                    </a:lnTo>
                    <a:lnTo>
                      <a:pt x="162" y="144"/>
                    </a:lnTo>
                    <a:lnTo>
                      <a:pt x="214" y="90"/>
                    </a:lnTo>
                    <a:lnTo>
                      <a:pt x="218" y="73"/>
                    </a:lnTo>
                    <a:lnTo>
                      <a:pt x="188" y="41"/>
                    </a:lnTo>
                    <a:lnTo>
                      <a:pt x="122" y="0"/>
                    </a:lnTo>
                    <a:lnTo>
                      <a:pt x="104" y="2"/>
                    </a:lnTo>
                    <a:lnTo>
                      <a:pt x="114" y="24"/>
                    </a:lnTo>
                    <a:lnTo>
                      <a:pt x="90" y="66"/>
                    </a:lnTo>
                    <a:lnTo>
                      <a:pt x="104" y="87"/>
                    </a:lnTo>
                    <a:lnTo>
                      <a:pt x="83" y="145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34" name="Freeform 121"/>
              <p:cNvSpPr>
                <a:spLocks/>
              </p:cNvSpPr>
              <p:nvPr/>
            </p:nvSpPr>
            <p:spPr bwMode="auto">
              <a:xfrm>
                <a:off x="20776847" y="11420196"/>
                <a:ext cx="371761" cy="374118"/>
              </a:xfrm>
              <a:custGeom>
                <a:avLst/>
                <a:gdLst>
                  <a:gd name="T0" fmla="*/ 0 w 102"/>
                  <a:gd name="T1" fmla="*/ 2147483647 h 94"/>
                  <a:gd name="T2" fmla="*/ 2147483647 w 102"/>
                  <a:gd name="T3" fmla="*/ 2147483647 h 94"/>
                  <a:gd name="T4" fmla="*/ 2147483647 w 102"/>
                  <a:gd name="T5" fmla="*/ 2147483647 h 94"/>
                  <a:gd name="T6" fmla="*/ 2147483647 w 102"/>
                  <a:gd name="T7" fmla="*/ 2147483647 h 94"/>
                  <a:gd name="T8" fmla="*/ 2147483647 w 102"/>
                  <a:gd name="T9" fmla="*/ 2147483647 h 94"/>
                  <a:gd name="T10" fmla="*/ 2147483647 w 102"/>
                  <a:gd name="T11" fmla="*/ 0 h 94"/>
                  <a:gd name="T12" fmla="*/ 2147483647 w 102"/>
                  <a:gd name="T13" fmla="*/ 0 h 94"/>
                  <a:gd name="T14" fmla="*/ 2147483647 w 102"/>
                  <a:gd name="T15" fmla="*/ 2147483647 h 94"/>
                  <a:gd name="T16" fmla="*/ 2147483647 w 102"/>
                  <a:gd name="T17" fmla="*/ 2147483647 h 94"/>
                  <a:gd name="T18" fmla="*/ 2147483647 w 102"/>
                  <a:gd name="T19" fmla="*/ 2147483647 h 94"/>
                  <a:gd name="T20" fmla="*/ 2147483647 w 102"/>
                  <a:gd name="T21" fmla="*/ 2147483647 h 94"/>
                  <a:gd name="T22" fmla="*/ 0 w 102"/>
                  <a:gd name="T23" fmla="*/ 2147483647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" h="94">
                    <a:moveTo>
                      <a:pt x="0" y="72"/>
                    </a:moveTo>
                    <a:lnTo>
                      <a:pt x="41" y="60"/>
                    </a:lnTo>
                    <a:lnTo>
                      <a:pt x="19" y="48"/>
                    </a:lnTo>
                    <a:lnTo>
                      <a:pt x="39" y="15"/>
                    </a:lnTo>
                    <a:lnTo>
                      <a:pt x="54" y="36"/>
                    </a:lnTo>
                    <a:lnTo>
                      <a:pt x="55" y="0"/>
                    </a:lnTo>
                    <a:lnTo>
                      <a:pt x="102" y="0"/>
                    </a:lnTo>
                    <a:lnTo>
                      <a:pt x="97" y="36"/>
                    </a:lnTo>
                    <a:lnTo>
                      <a:pt x="68" y="50"/>
                    </a:lnTo>
                    <a:lnTo>
                      <a:pt x="69" y="94"/>
                    </a:lnTo>
                    <a:lnTo>
                      <a:pt x="42" y="6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35" name="Freeform 125"/>
              <p:cNvSpPr>
                <a:spLocks/>
              </p:cNvSpPr>
              <p:nvPr/>
            </p:nvSpPr>
            <p:spPr bwMode="auto">
              <a:xfrm>
                <a:off x="20929929" y="8372696"/>
                <a:ext cx="2675207" cy="2291473"/>
              </a:xfrm>
              <a:custGeom>
                <a:avLst/>
                <a:gdLst>
                  <a:gd name="T0" fmla="*/ 1000500379 w 734"/>
                  <a:gd name="T1" fmla="*/ 2147483647 h 588"/>
                  <a:gd name="T2" fmla="*/ 2147483647 w 734"/>
                  <a:gd name="T3" fmla="*/ 2147483647 h 588"/>
                  <a:gd name="T4" fmla="*/ 2147483647 w 734"/>
                  <a:gd name="T5" fmla="*/ 2147483647 h 588"/>
                  <a:gd name="T6" fmla="*/ 2147483647 w 734"/>
                  <a:gd name="T7" fmla="*/ 2147483647 h 588"/>
                  <a:gd name="T8" fmla="*/ 2147483647 w 734"/>
                  <a:gd name="T9" fmla="*/ 2147483647 h 588"/>
                  <a:gd name="T10" fmla="*/ 2147483647 w 734"/>
                  <a:gd name="T11" fmla="*/ 2147483647 h 588"/>
                  <a:gd name="T12" fmla="*/ 2147483647 w 734"/>
                  <a:gd name="T13" fmla="*/ 2147483647 h 588"/>
                  <a:gd name="T14" fmla="*/ 2147483647 w 734"/>
                  <a:gd name="T15" fmla="*/ 2147483647 h 588"/>
                  <a:gd name="T16" fmla="*/ 2147483647 w 734"/>
                  <a:gd name="T17" fmla="*/ 2147483647 h 588"/>
                  <a:gd name="T18" fmla="*/ 2147483647 w 734"/>
                  <a:gd name="T19" fmla="*/ 2147483647 h 588"/>
                  <a:gd name="T20" fmla="*/ 2147483647 w 734"/>
                  <a:gd name="T21" fmla="*/ 2147483647 h 588"/>
                  <a:gd name="T22" fmla="*/ 2147483647 w 734"/>
                  <a:gd name="T23" fmla="*/ 2147483647 h 588"/>
                  <a:gd name="T24" fmla="*/ 2147483647 w 734"/>
                  <a:gd name="T25" fmla="*/ 2147483647 h 588"/>
                  <a:gd name="T26" fmla="*/ 2147483647 w 734"/>
                  <a:gd name="T27" fmla="*/ 2147483647 h 588"/>
                  <a:gd name="T28" fmla="*/ 2147483647 w 734"/>
                  <a:gd name="T29" fmla="*/ 2147483647 h 588"/>
                  <a:gd name="T30" fmla="*/ 2147483647 w 734"/>
                  <a:gd name="T31" fmla="*/ 2147483647 h 588"/>
                  <a:gd name="T32" fmla="*/ 2147483647 w 734"/>
                  <a:gd name="T33" fmla="*/ 2147483647 h 588"/>
                  <a:gd name="T34" fmla="*/ 2147483647 w 734"/>
                  <a:gd name="T35" fmla="*/ 2147483647 h 588"/>
                  <a:gd name="T36" fmla="*/ 2147483647 w 734"/>
                  <a:gd name="T37" fmla="*/ 2147483647 h 588"/>
                  <a:gd name="T38" fmla="*/ 2147483647 w 734"/>
                  <a:gd name="T39" fmla="*/ 2147483647 h 588"/>
                  <a:gd name="T40" fmla="*/ 2147483647 w 734"/>
                  <a:gd name="T41" fmla="*/ 2147483647 h 588"/>
                  <a:gd name="T42" fmla="*/ 2147483647 w 734"/>
                  <a:gd name="T43" fmla="*/ 2147483647 h 588"/>
                  <a:gd name="T44" fmla="*/ 2147483647 w 734"/>
                  <a:gd name="T45" fmla="*/ 1500123206 h 588"/>
                  <a:gd name="T46" fmla="*/ 2147483647 w 734"/>
                  <a:gd name="T47" fmla="*/ 2147483647 h 588"/>
                  <a:gd name="T48" fmla="*/ 2147483647 w 734"/>
                  <a:gd name="T49" fmla="*/ 2147483647 h 588"/>
                  <a:gd name="T50" fmla="*/ 2147483647 w 734"/>
                  <a:gd name="T51" fmla="*/ 2147483647 h 588"/>
                  <a:gd name="T52" fmla="*/ 2147483647 w 734"/>
                  <a:gd name="T53" fmla="*/ 2147483647 h 588"/>
                  <a:gd name="T54" fmla="*/ 2147483647 w 734"/>
                  <a:gd name="T55" fmla="*/ 2147483647 h 588"/>
                  <a:gd name="T56" fmla="*/ 2147483647 w 734"/>
                  <a:gd name="T57" fmla="*/ 2147483647 h 588"/>
                  <a:gd name="T58" fmla="*/ 2147483647 w 734"/>
                  <a:gd name="T59" fmla="*/ 2147483647 h 588"/>
                  <a:gd name="T60" fmla="*/ 2147483647 w 734"/>
                  <a:gd name="T61" fmla="*/ 2147483647 h 588"/>
                  <a:gd name="T62" fmla="*/ 2147483647 w 734"/>
                  <a:gd name="T63" fmla="*/ 2147483647 h 588"/>
                  <a:gd name="T64" fmla="*/ 2147483647 w 734"/>
                  <a:gd name="T65" fmla="*/ 2147483647 h 588"/>
                  <a:gd name="T66" fmla="*/ 2147483647 w 734"/>
                  <a:gd name="T67" fmla="*/ 2147483647 h 588"/>
                  <a:gd name="T68" fmla="*/ 2147483647 w 734"/>
                  <a:gd name="T69" fmla="*/ 2147483647 h 588"/>
                  <a:gd name="T70" fmla="*/ 2147483647 w 734"/>
                  <a:gd name="T71" fmla="*/ 2147483647 h 588"/>
                  <a:gd name="T72" fmla="*/ 2147483647 w 734"/>
                  <a:gd name="T73" fmla="*/ 2147483647 h 588"/>
                  <a:gd name="T74" fmla="*/ 2147483647 w 734"/>
                  <a:gd name="T75" fmla="*/ 2147483647 h 588"/>
                  <a:gd name="T76" fmla="*/ 2147483647 w 734"/>
                  <a:gd name="T77" fmla="*/ 2147483647 h 588"/>
                  <a:gd name="T78" fmla="*/ 1500120331 w 734"/>
                  <a:gd name="T79" fmla="*/ 2147483647 h 588"/>
                  <a:gd name="T80" fmla="*/ 0 w 734"/>
                  <a:gd name="T81" fmla="*/ 2147483647 h 5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34" h="588">
                    <a:moveTo>
                      <a:pt x="0" y="440"/>
                    </a:moveTo>
                    <a:lnTo>
                      <a:pt x="2" y="464"/>
                    </a:lnTo>
                    <a:lnTo>
                      <a:pt x="69" y="448"/>
                    </a:lnTo>
                    <a:lnTo>
                      <a:pt x="72" y="458"/>
                    </a:lnTo>
                    <a:lnTo>
                      <a:pt x="1" y="474"/>
                    </a:lnTo>
                    <a:lnTo>
                      <a:pt x="19" y="484"/>
                    </a:lnTo>
                    <a:lnTo>
                      <a:pt x="12" y="515"/>
                    </a:lnTo>
                    <a:lnTo>
                      <a:pt x="58" y="489"/>
                    </a:lnTo>
                    <a:lnTo>
                      <a:pt x="7" y="533"/>
                    </a:lnTo>
                    <a:lnTo>
                      <a:pt x="37" y="533"/>
                    </a:lnTo>
                    <a:lnTo>
                      <a:pt x="19" y="571"/>
                    </a:lnTo>
                    <a:lnTo>
                      <a:pt x="90" y="588"/>
                    </a:lnTo>
                    <a:lnTo>
                      <a:pt x="146" y="551"/>
                    </a:lnTo>
                    <a:lnTo>
                      <a:pt x="157" y="516"/>
                    </a:lnTo>
                    <a:lnTo>
                      <a:pt x="174" y="551"/>
                    </a:lnTo>
                    <a:lnTo>
                      <a:pt x="207" y="509"/>
                    </a:lnTo>
                    <a:lnTo>
                      <a:pt x="202" y="471"/>
                    </a:lnTo>
                    <a:lnTo>
                      <a:pt x="216" y="455"/>
                    </a:lnTo>
                    <a:lnTo>
                      <a:pt x="202" y="437"/>
                    </a:lnTo>
                    <a:lnTo>
                      <a:pt x="203" y="354"/>
                    </a:lnTo>
                    <a:lnTo>
                      <a:pt x="256" y="333"/>
                    </a:lnTo>
                    <a:lnTo>
                      <a:pt x="246" y="308"/>
                    </a:lnTo>
                    <a:lnTo>
                      <a:pt x="269" y="244"/>
                    </a:lnTo>
                    <a:lnTo>
                      <a:pt x="318" y="197"/>
                    </a:lnTo>
                    <a:lnTo>
                      <a:pt x="329" y="159"/>
                    </a:lnTo>
                    <a:lnTo>
                      <a:pt x="363" y="152"/>
                    </a:lnTo>
                    <a:lnTo>
                      <a:pt x="374" y="126"/>
                    </a:lnTo>
                    <a:lnTo>
                      <a:pt x="427" y="132"/>
                    </a:lnTo>
                    <a:lnTo>
                      <a:pt x="428" y="101"/>
                    </a:lnTo>
                    <a:lnTo>
                      <a:pt x="441" y="101"/>
                    </a:lnTo>
                    <a:lnTo>
                      <a:pt x="460" y="87"/>
                    </a:lnTo>
                    <a:lnTo>
                      <a:pt x="494" y="114"/>
                    </a:lnTo>
                    <a:lnTo>
                      <a:pt x="554" y="119"/>
                    </a:lnTo>
                    <a:lnTo>
                      <a:pt x="587" y="102"/>
                    </a:lnTo>
                    <a:lnTo>
                      <a:pt x="597" y="63"/>
                    </a:lnTo>
                    <a:lnTo>
                      <a:pt x="653" y="53"/>
                    </a:lnTo>
                    <a:lnTo>
                      <a:pt x="683" y="68"/>
                    </a:lnTo>
                    <a:lnTo>
                      <a:pt x="679" y="101"/>
                    </a:lnTo>
                    <a:lnTo>
                      <a:pt x="732" y="63"/>
                    </a:lnTo>
                    <a:lnTo>
                      <a:pt x="697" y="69"/>
                    </a:lnTo>
                    <a:lnTo>
                      <a:pt x="705" y="61"/>
                    </a:lnTo>
                    <a:lnTo>
                      <a:pt x="670" y="50"/>
                    </a:lnTo>
                    <a:lnTo>
                      <a:pt x="734" y="32"/>
                    </a:lnTo>
                    <a:lnTo>
                      <a:pt x="683" y="10"/>
                    </a:lnTo>
                    <a:lnTo>
                      <a:pt x="649" y="32"/>
                    </a:lnTo>
                    <a:lnTo>
                      <a:pt x="666" y="3"/>
                    </a:lnTo>
                    <a:lnTo>
                      <a:pt x="640" y="0"/>
                    </a:lnTo>
                    <a:lnTo>
                      <a:pt x="622" y="32"/>
                    </a:lnTo>
                    <a:lnTo>
                      <a:pt x="612" y="34"/>
                    </a:lnTo>
                    <a:lnTo>
                      <a:pt x="612" y="7"/>
                    </a:lnTo>
                    <a:lnTo>
                      <a:pt x="566" y="53"/>
                    </a:lnTo>
                    <a:lnTo>
                      <a:pt x="591" y="10"/>
                    </a:lnTo>
                    <a:lnTo>
                      <a:pt x="566" y="4"/>
                    </a:lnTo>
                    <a:lnTo>
                      <a:pt x="515" y="56"/>
                    </a:lnTo>
                    <a:lnTo>
                      <a:pt x="467" y="39"/>
                    </a:lnTo>
                    <a:lnTo>
                      <a:pt x="481" y="68"/>
                    </a:lnTo>
                    <a:lnTo>
                      <a:pt x="460" y="53"/>
                    </a:lnTo>
                    <a:lnTo>
                      <a:pt x="428" y="88"/>
                    </a:lnTo>
                    <a:lnTo>
                      <a:pt x="432" y="59"/>
                    </a:lnTo>
                    <a:lnTo>
                      <a:pt x="414" y="83"/>
                    </a:lnTo>
                    <a:lnTo>
                      <a:pt x="399" y="65"/>
                    </a:lnTo>
                    <a:lnTo>
                      <a:pt x="409" y="92"/>
                    </a:lnTo>
                    <a:lnTo>
                      <a:pt x="371" y="81"/>
                    </a:lnTo>
                    <a:lnTo>
                      <a:pt x="360" y="116"/>
                    </a:lnTo>
                    <a:lnTo>
                      <a:pt x="325" y="129"/>
                    </a:lnTo>
                    <a:lnTo>
                      <a:pt x="357" y="131"/>
                    </a:lnTo>
                    <a:lnTo>
                      <a:pt x="300" y="149"/>
                    </a:lnTo>
                    <a:lnTo>
                      <a:pt x="289" y="173"/>
                    </a:lnTo>
                    <a:lnTo>
                      <a:pt x="306" y="173"/>
                    </a:lnTo>
                    <a:lnTo>
                      <a:pt x="235" y="214"/>
                    </a:lnTo>
                    <a:lnTo>
                      <a:pt x="208" y="284"/>
                    </a:lnTo>
                    <a:lnTo>
                      <a:pt x="131" y="343"/>
                    </a:lnTo>
                    <a:lnTo>
                      <a:pt x="146" y="358"/>
                    </a:lnTo>
                    <a:lnTo>
                      <a:pt x="179" y="348"/>
                    </a:lnTo>
                    <a:lnTo>
                      <a:pt x="100" y="364"/>
                    </a:lnTo>
                    <a:lnTo>
                      <a:pt x="58" y="388"/>
                    </a:lnTo>
                    <a:lnTo>
                      <a:pt x="69" y="401"/>
                    </a:lnTo>
                    <a:lnTo>
                      <a:pt x="39" y="401"/>
                    </a:lnTo>
                    <a:lnTo>
                      <a:pt x="42" y="419"/>
                    </a:lnTo>
                    <a:lnTo>
                      <a:pt x="3" y="419"/>
                    </a:lnTo>
                    <a:lnTo>
                      <a:pt x="39" y="429"/>
                    </a:lnTo>
                    <a:lnTo>
                      <a:pt x="0" y="44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36" name="Freeform 139"/>
              <p:cNvSpPr>
                <a:spLocks/>
              </p:cNvSpPr>
              <p:nvPr/>
            </p:nvSpPr>
            <p:spPr bwMode="auto">
              <a:xfrm>
                <a:off x="21862969" y="11194167"/>
                <a:ext cx="1035092" cy="833972"/>
              </a:xfrm>
              <a:custGeom>
                <a:avLst/>
                <a:gdLst>
                  <a:gd name="T0" fmla="*/ 0 w 283"/>
                  <a:gd name="T1" fmla="*/ 2147483647 h 214"/>
                  <a:gd name="T2" fmla="*/ 2147483647 w 283"/>
                  <a:gd name="T3" fmla="*/ 2147483647 h 214"/>
                  <a:gd name="T4" fmla="*/ 2147483647 w 283"/>
                  <a:gd name="T5" fmla="*/ 2147483647 h 214"/>
                  <a:gd name="T6" fmla="*/ 2147483647 w 283"/>
                  <a:gd name="T7" fmla="*/ 2147483647 h 214"/>
                  <a:gd name="T8" fmla="*/ 2147483647 w 283"/>
                  <a:gd name="T9" fmla="*/ 2147483647 h 214"/>
                  <a:gd name="T10" fmla="*/ 2147483647 w 283"/>
                  <a:gd name="T11" fmla="*/ 2147483647 h 214"/>
                  <a:gd name="T12" fmla="*/ 2147483647 w 283"/>
                  <a:gd name="T13" fmla="*/ 2147483647 h 214"/>
                  <a:gd name="T14" fmla="*/ 2147483647 w 283"/>
                  <a:gd name="T15" fmla="*/ 2147483647 h 214"/>
                  <a:gd name="T16" fmla="*/ 2147483647 w 283"/>
                  <a:gd name="T17" fmla="*/ 2147483647 h 214"/>
                  <a:gd name="T18" fmla="*/ 2147483647 w 283"/>
                  <a:gd name="T19" fmla="*/ 0 h 214"/>
                  <a:gd name="T20" fmla="*/ 0 w 283"/>
                  <a:gd name="T21" fmla="*/ 2147483647 h 2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3" h="214">
                    <a:moveTo>
                      <a:pt x="0" y="38"/>
                    </a:moveTo>
                    <a:lnTo>
                      <a:pt x="17" y="151"/>
                    </a:lnTo>
                    <a:lnTo>
                      <a:pt x="165" y="207"/>
                    </a:lnTo>
                    <a:lnTo>
                      <a:pt x="237" y="214"/>
                    </a:lnTo>
                    <a:lnTo>
                      <a:pt x="283" y="158"/>
                    </a:lnTo>
                    <a:lnTo>
                      <a:pt x="259" y="93"/>
                    </a:lnTo>
                    <a:lnTo>
                      <a:pt x="277" y="78"/>
                    </a:lnTo>
                    <a:lnTo>
                      <a:pt x="265" y="29"/>
                    </a:lnTo>
                    <a:lnTo>
                      <a:pt x="158" y="12"/>
                    </a:lnTo>
                    <a:lnTo>
                      <a:pt x="88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37" name="Freeform 140"/>
              <p:cNvSpPr>
                <a:spLocks/>
              </p:cNvSpPr>
              <p:nvPr/>
            </p:nvSpPr>
            <p:spPr bwMode="auto">
              <a:xfrm>
                <a:off x="19457469" y="13017993"/>
                <a:ext cx="328021" cy="615737"/>
              </a:xfrm>
              <a:custGeom>
                <a:avLst/>
                <a:gdLst>
                  <a:gd name="T0" fmla="*/ 0 w 88"/>
                  <a:gd name="T1" fmla="*/ 2147483647 h 158"/>
                  <a:gd name="T2" fmla="*/ 2147483647 w 88"/>
                  <a:gd name="T3" fmla="*/ 0 h 158"/>
                  <a:gd name="T4" fmla="*/ 2147483647 w 88"/>
                  <a:gd name="T5" fmla="*/ 2147483647 h 158"/>
                  <a:gd name="T6" fmla="*/ 2147483647 w 88"/>
                  <a:gd name="T7" fmla="*/ 2147483647 h 158"/>
                  <a:gd name="T8" fmla="*/ 2147483647 w 88"/>
                  <a:gd name="T9" fmla="*/ 2147483647 h 158"/>
                  <a:gd name="T10" fmla="*/ 2147483647 w 88"/>
                  <a:gd name="T11" fmla="*/ 2147483647 h 158"/>
                  <a:gd name="T12" fmla="*/ 2147483647 w 88"/>
                  <a:gd name="T13" fmla="*/ 2147483647 h 158"/>
                  <a:gd name="T14" fmla="*/ 0 w 88"/>
                  <a:gd name="T15" fmla="*/ 2147483647 h 1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158">
                    <a:moveTo>
                      <a:pt x="0" y="103"/>
                    </a:moveTo>
                    <a:lnTo>
                      <a:pt x="14" y="0"/>
                    </a:lnTo>
                    <a:lnTo>
                      <a:pt x="88" y="7"/>
                    </a:lnTo>
                    <a:lnTo>
                      <a:pt x="55" y="72"/>
                    </a:lnTo>
                    <a:lnTo>
                      <a:pt x="55" y="153"/>
                    </a:lnTo>
                    <a:lnTo>
                      <a:pt x="12" y="158"/>
                    </a:lnTo>
                    <a:lnTo>
                      <a:pt x="18" y="109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38" name="Freeform 141"/>
              <p:cNvSpPr>
                <a:spLocks/>
              </p:cNvSpPr>
              <p:nvPr/>
            </p:nvSpPr>
            <p:spPr bwMode="auto">
              <a:xfrm>
                <a:off x="22497146" y="12145048"/>
                <a:ext cx="984068" cy="607941"/>
              </a:xfrm>
              <a:custGeom>
                <a:avLst/>
                <a:gdLst>
                  <a:gd name="T0" fmla="*/ 0 w 271"/>
                  <a:gd name="T1" fmla="*/ 2147483647 h 158"/>
                  <a:gd name="T2" fmla="*/ 2147483647 w 271"/>
                  <a:gd name="T3" fmla="*/ 2147483647 h 158"/>
                  <a:gd name="T4" fmla="*/ 2147483647 w 271"/>
                  <a:gd name="T5" fmla="*/ 2147483647 h 158"/>
                  <a:gd name="T6" fmla="*/ 2147483647 w 271"/>
                  <a:gd name="T7" fmla="*/ 2147483647 h 158"/>
                  <a:gd name="T8" fmla="*/ 2147483647 w 271"/>
                  <a:gd name="T9" fmla="*/ 2147483647 h 158"/>
                  <a:gd name="T10" fmla="*/ 2147483647 w 271"/>
                  <a:gd name="T11" fmla="*/ 2147483647 h 158"/>
                  <a:gd name="T12" fmla="*/ 2147483647 w 271"/>
                  <a:gd name="T13" fmla="*/ 0 h 158"/>
                  <a:gd name="T14" fmla="*/ 2147483647 w 271"/>
                  <a:gd name="T15" fmla="*/ 2147483647 h 158"/>
                  <a:gd name="T16" fmla="*/ 0 w 271"/>
                  <a:gd name="T17" fmla="*/ 2147483647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1" h="158">
                    <a:moveTo>
                      <a:pt x="0" y="78"/>
                    </a:moveTo>
                    <a:lnTo>
                      <a:pt x="74" y="144"/>
                    </a:lnTo>
                    <a:lnTo>
                      <a:pt x="241" y="158"/>
                    </a:lnTo>
                    <a:lnTo>
                      <a:pt x="271" y="103"/>
                    </a:lnTo>
                    <a:lnTo>
                      <a:pt x="227" y="99"/>
                    </a:lnTo>
                    <a:lnTo>
                      <a:pt x="224" y="51"/>
                    </a:lnTo>
                    <a:lnTo>
                      <a:pt x="186" y="0"/>
                    </a:lnTo>
                    <a:lnTo>
                      <a:pt x="74" y="11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39" name="Freeform 142"/>
              <p:cNvSpPr>
                <a:spLocks/>
              </p:cNvSpPr>
              <p:nvPr/>
            </p:nvSpPr>
            <p:spPr bwMode="auto">
              <a:xfrm>
                <a:off x="23991471" y="14233875"/>
                <a:ext cx="2179524" cy="1932943"/>
              </a:xfrm>
              <a:custGeom>
                <a:avLst/>
                <a:gdLst>
                  <a:gd name="T0" fmla="*/ 0 w 596"/>
                  <a:gd name="T1" fmla="*/ 2147483647 h 496"/>
                  <a:gd name="T2" fmla="*/ 2147483647 w 596"/>
                  <a:gd name="T3" fmla="*/ 2147483647 h 496"/>
                  <a:gd name="T4" fmla="*/ 2147483647 w 596"/>
                  <a:gd name="T5" fmla="*/ 2147483647 h 496"/>
                  <a:gd name="T6" fmla="*/ 2147483647 w 596"/>
                  <a:gd name="T7" fmla="*/ 2147483647 h 496"/>
                  <a:gd name="T8" fmla="*/ 2147483647 w 596"/>
                  <a:gd name="T9" fmla="*/ 2147483647 h 496"/>
                  <a:gd name="T10" fmla="*/ 2147483647 w 596"/>
                  <a:gd name="T11" fmla="*/ 2147483647 h 496"/>
                  <a:gd name="T12" fmla="*/ 2147483647 w 596"/>
                  <a:gd name="T13" fmla="*/ 0 h 496"/>
                  <a:gd name="T14" fmla="*/ 2147483647 w 596"/>
                  <a:gd name="T15" fmla="*/ 2147483647 h 496"/>
                  <a:gd name="T16" fmla="*/ 2147483647 w 596"/>
                  <a:gd name="T17" fmla="*/ 2147483647 h 496"/>
                  <a:gd name="T18" fmla="*/ 2147483647 w 596"/>
                  <a:gd name="T19" fmla="*/ 2147483647 h 496"/>
                  <a:gd name="T20" fmla="*/ 2147483647 w 596"/>
                  <a:gd name="T21" fmla="*/ 2147483647 h 496"/>
                  <a:gd name="T22" fmla="*/ 2147483647 w 596"/>
                  <a:gd name="T23" fmla="*/ 2147483647 h 496"/>
                  <a:gd name="T24" fmla="*/ 2147483647 w 596"/>
                  <a:gd name="T25" fmla="*/ 2147483647 h 496"/>
                  <a:gd name="T26" fmla="*/ 2147483647 w 596"/>
                  <a:gd name="T27" fmla="*/ 2147483647 h 496"/>
                  <a:gd name="T28" fmla="*/ 2147483647 w 596"/>
                  <a:gd name="T29" fmla="*/ 2147483647 h 496"/>
                  <a:gd name="T30" fmla="*/ 2147483647 w 596"/>
                  <a:gd name="T31" fmla="*/ 2147483647 h 496"/>
                  <a:gd name="T32" fmla="*/ 2147483647 w 596"/>
                  <a:gd name="T33" fmla="*/ 2147483647 h 496"/>
                  <a:gd name="T34" fmla="*/ 2147483647 w 596"/>
                  <a:gd name="T35" fmla="*/ 2147483647 h 496"/>
                  <a:gd name="T36" fmla="*/ 2147483647 w 596"/>
                  <a:gd name="T37" fmla="*/ 2147483647 h 496"/>
                  <a:gd name="T38" fmla="*/ 2147483647 w 596"/>
                  <a:gd name="T39" fmla="*/ 2147483647 h 496"/>
                  <a:gd name="T40" fmla="*/ 2147483647 w 596"/>
                  <a:gd name="T41" fmla="*/ 2147483647 h 496"/>
                  <a:gd name="T42" fmla="*/ 2147483647 w 596"/>
                  <a:gd name="T43" fmla="*/ 2147483647 h 496"/>
                  <a:gd name="T44" fmla="*/ 2147483647 w 596"/>
                  <a:gd name="T45" fmla="*/ 2147483647 h 496"/>
                  <a:gd name="T46" fmla="*/ 2147483647 w 596"/>
                  <a:gd name="T47" fmla="*/ 2147483647 h 496"/>
                  <a:gd name="T48" fmla="*/ 2147483647 w 596"/>
                  <a:gd name="T49" fmla="*/ 2147483647 h 496"/>
                  <a:gd name="T50" fmla="*/ 2147483647 w 596"/>
                  <a:gd name="T51" fmla="*/ 2147483647 h 496"/>
                  <a:gd name="T52" fmla="*/ 2147483647 w 596"/>
                  <a:gd name="T53" fmla="*/ 2147483647 h 496"/>
                  <a:gd name="T54" fmla="*/ 2147483647 w 596"/>
                  <a:gd name="T55" fmla="*/ 2147483647 h 496"/>
                  <a:gd name="T56" fmla="*/ 0 w 596"/>
                  <a:gd name="T57" fmla="*/ 2147483647 h 49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6" h="496">
                    <a:moveTo>
                      <a:pt x="0" y="129"/>
                    </a:moveTo>
                    <a:lnTo>
                      <a:pt x="8" y="86"/>
                    </a:lnTo>
                    <a:lnTo>
                      <a:pt x="39" y="96"/>
                    </a:lnTo>
                    <a:lnTo>
                      <a:pt x="77" y="68"/>
                    </a:lnTo>
                    <a:lnTo>
                      <a:pt x="94" y="50"/>
                    </a:lnTo>
                    <a:lnTo>
                      <a:pt x="63" y="20"/>
                    </a:lnTo>
                    <a:lnTo>
                      <a:pt x="126" y="0"/>
                    </a:lnTo>
                    <a:lnTo>
                      <a:pt x="254" y="56"/>
                    </a:lnTo>
                    <a:lnTo>
                      <a:pt x="256" y="78"/>
                    </a:lnTo>
                    <a:lnTo>
                      <a:pt x="285" y="92"/>
                    </a:lnTo>
                    <a:lnTo>
                      <a:pt x="313" y="106"/>
                    </a:lnTo>
                    <a:lnTo>
                      <a:pt x="337" y="96"/>
                    </a:lnTo>
                    <a:lnTo>
                      <a:pt x="388" y="111"/>
                    </a:lnTo>
                    <a:lnTo>
                      <a:pt x="458" y="225"/>
                    </a:lnTo>
                    <a:lnTo>
                      <a:pt x="466" y="233"/>
                    </a:lnTo>
                    <a:lnTo>
                      <a:pt x="492" y="277"/>
                    </a:lnTo>
                    <a:lnTo>
                      <a:pt x="582" y="288"/>
                    </a:lnTo>
                    <a:lnTo>
                      <a:pt x="596" y="309"/>
                    </a:lnTo>
                    <a:lnTo>
                      <a:pt x="575" y="367"/>
                    </a:lnTo>
                    <a:lnTo>
                      <a:pt x="492" y="397"/>
                    </a:lnTo>
                    <a:lnTo>
                      <a:pt x="401" y="416"/>
                    </a:lnTo>
                    <a:lnTo>
                      <a:pt x="329" y="496"/>
                    </a:lnTo>
                    <a:lnTo>
                      <a:pt x="329" y="465"/>
                    </a:lnTo>
                    <a:lnTo>
                      <a:pt x="277" y="446"/>
                    </a:lnTo>
                    <a:lnTo>
                      <a:pt x="226" y="472"/>
                    </a:lnTo>
                    <a:lnTo>
                      <a:pt x="174" y="383"/>
                    </a:lnTo>
                    <a:lnTo>
                      <a:pt x="132" y="348"/>
                    </a:lnTo>
                    <a:lnTo>
                      <a:pt x="106" y="255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40" name="Freeform 145"/>
              <p:cNvSpPr>
                <a:spLocks/>
              </p:cNvSpPr>
              <p:nvPr/>
            </p:nvSpPr>
            <p:spPr bwMode="auto">
              <a:xfrm>
                <a:off x="25391035" y="8684458"/>
                <a:ext cx="204104" cy="124708"/>
              </a:xfrm>
              <a:custGeom>
                <a:avLst/>
                <a:gdLst>
                  <a:gd name="T0" fmla="*/ 0 w 57"/>
                  <a:gd name="T1" fmla="*/ 2147483647 h 31"/>
                  <a:gd name="T2" fmla="*/ 2147483647 w 57"/>
                  <a:gd name="T3" fmla="*/ 0 h 31"/>
                  <a:gd name="T4" fmla="*/ 2147483647 w 57"/>
                  <a:gd name="T5" fmla="*/ 2147483647 h 31"/>
                  <a:gd name="T6" fmla="*/ 0 w 57"/>
                  <a:gd name="T7" fmla="*/ 2147483647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31">
                    <a:moveTo>
                      <a:pt x="0" y="31"/>
                    </a:moveTo>
                    <a:lnTo>
                      <a:pt x="17" y="0"/>
                    </a:lnTo>
                    <a:lnTo>
                      <a:pt x="5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41" name="Freeform 146"/>
              <p:cNvSpPr>
                <a:spLocks/>
              </p:cNvSpPr>
              <p:nvPr/>
            </p:nvSpPr>
            <p:spPr bwMode="auto">
              <a:xfrm>
                <a:off x="25740927" y="7936226"/>
                <a:ext cx="626888" cy="506622"/>
              </a:xfrm>
              <a:custGeom>
                <a:avLst/>
                <a:gdLst>
                  <a:gd name="T0" fmla="*/ 0 w 173"/>
                  <a:gd name="T1" fmla="*/ 2147483647 h 131"/>
                  <a:gd name="T2" fmla="*/ 2147483647 w 173"/>
                  <a:gd name="T3" fmla="*/ 2147483647 h 131"/>
                  <a:gd name="T4" fmla="*/ 2147483647 w 173"/>
                  <a:gd name="T5" fmla="*/ 2147483647 h 131"/>
                  <a:gd name="T6" fmla="*/ 2147483647 w 173"/>
                  <a:gd name="T7" fmla="*/ 2147483647 h 131"/>
                  <a:gd name="T8" fmla="*/ 2147483647 w 173"/>
                  <a:gd name="T9" fmla="*/ 2147483647 h 131"/>
                  <a:gd name="T10" fmla="*/ 2147483647 w 173"/>
                  <a:gd name="T11" fmla="*/ 2147483647 h 131"/>
                  <a:gd name="T12" fmla="*/ 2147483647 w 173"/>
                  <a:gd name="T13" fmla="*/ 2147483647 h 131"/>
                  <a:gd name="T14" fmla="*/ 2147483647 w 173"/>
                  <a:gd name="T15" fmla="*/ 2147483647 h 131"/>
                  <a:gd name="T16" fmla="*/ 2147483647 w 173"/>
                  <a:gd name="T17" fmla="*/ 2147483647 h 131"/>
                  <a:gd name="T18" fmla="*/ 2147483647 w 173"/>
                  <a:gd name="T19" fmla="*/ 2147483647 h 131"/>
                  <a:gd name="T20" fmla="*/ 2147483647 w 173"/>
                  <a:gd name="T21" fmla="*/ 0 h 131"/>
                  <a:gd name="T22" fmla="*/ 2147483647 w 173"/>
                  <a:gd name="T23" fmla="*/ 2147483647 h 131"/>
                  <a:gd name="T24" fmla="*/ 2147483647 w 173"/>
                  <a:gd name="T25" fmla="*/ 2147483647 h 131"/>
                  <a:gd name="T26" fmla="*/ 0 w 173"/>
                  <a:gd name="T27" fmla="*/ 2147483647 h 1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3" h="131">
                    <a:moveTo>
                      <a:pt x="0" y="65"/>
                    </a:moveTo>
                    <a:lnTo>
                      <a:pt x="14" y="92"/>
                    </a:lnTo>
                    <a:lnTo>
                      <a:pt x="34" y="83"/>
                    </a:lnTo>
                    <a:lnTo>
                      <a:pt x="54" y="102"/>
                    </a:lnTo>
                    <a:lnTo>
                      <a:pt x="71" y="92"/>
                    </a:lnTo>
                    <a:lnTo>
                      <a:pt x="65" y="125"/>
                    </a:lnTo>
                    <a:lnTo>
                      <a:pt x="173" y="131"/>
                    </a:lnTo>
                    <a:lnTo>
                      <a:pt x="132" y="108"/>
                    </a:lnTo>
                    <a:lnTo>
                      <a:pt x="110" y="67"/>
                    </a:lnTo>
                    <a:lnTo>
                      <a:pt x="112" y="24"/>
                    </a:lnTo>
                    <a:lnTo>
                      <a:pt x="140" y="0"/>
                    </a:lnTo>
                    <a:lnTo>
                      <a:pt x="44" y="9"/>
                    </a:lnTo>
                    <a:lnTo>
                      <a:pt x="23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42" name="Freeform 157"/>
              <p:cNvSpPr>
                <a:spLocks/>
              </p:cNvSpPr>
              <p:nvPr/>
            </p:nvSpPr>
            <p:spPr bwMode="auto">
              <a:xfrm>
                <a:off x="19472048" y="12776374"/>
                <a:ext cx="1275642" cy="974263"/>
              </a:xfrm>
              <a:custGeom>
                <a:avLst/>
                <a:gdLst>
                  <a:gd name="T0" fmla="*/ 0 w 351"/>
                  <a:gd name="T1" fmla="*/ 2147483647 h 251"/>
                  <a:gd name="T2" fmla="*/ 2147483647 w 351"/>
                  <a:gd name="T3" fmla="*/ 2147483647 h 251"/>
                  <a:gd name="T4" fmla="*/ 2147483647 w 351"/>
                  <a:gd name="T5" fmla="*/ 2147483647 h 251"/>
                  <a:gd name="T6" fmla="*/ 2147483647 w 351"/>
                  <a:gd name="T7" fmla="*/ 2147483647 h 251"/>
                  <a:gd name="T8" fmla="*/ 2147483647 w 351"/>
                  <a:gd name="T9" fmla="*/ 2147483647 h 251"/>
                  <a:gd name="T10" fmla="*/ 2147483647 w 351"/>
                  <a:gd name="T11" fmla="*/ 2147483647 h 251"/>
                  <a:gd name="T12" fmla="*/ 2147483647 w 351"/>
                  <a:gd name="T13" fmla="*/ 2147483647 h 251"/>
                  <a:gd name="T14" fmla="*/ 2147483647 w 351"/>
                  <a:gd name="T15" fmla="*/ 2147483647 h 251"/>
                  <a:gd name="T16" fmla="*/ 2147483647 w 351"/>
                  <a:gd name="T17" fmla="*/ 2147483647 h 251"/>
                  <a:gd name="T18" fmla="*/ 2147483647 w 351"/>
                  <a:gd name="T19" fmla="*/ 2147483647 h 251"/>
                  <a:gd name="T20" fmla="*/ 2147483647 w 351"/>
                  <a:gd name="T21" fmla="*/ 2147483647 h 251"/>
                  <a:gd name="T22" fmla="*/ 2147483647 w 351"/>
                  <a:gd name="T23" fmla="*/ 2147483647 h 251"/>
                  <a:gd name="T24" fmla="*/ 2147483647 w 351"/>
                  <a:gd name="T25" fmla="*/ 2147483647 h 251"/>
                  <a:gd name="T26" fmla="*/ 2147483647 w 351"/>
                  <a:gd name="T27" fmla="*/ 2147483647 h 251"/>
                  <a:gd name="T28" fmla="*/ 2147483647 w 351"/>
                  <a:gd name="T29" fmla="*/ 2147483647 h 251"/>
                  <a:gd name="T30" fmla="*/ 2147483647 w 351"/>
                  <a:gd name="T31" fmla="*/ 0 h 251"/>
                  <a:gd name="T32" fmla="*/ 0 w 351"/>
                  <a:gd name="T33" fmla="*/ 2147483647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1" h="251">
                    <a:moveTo>
                      <a:pt x="0" y="21"/>
                    </a:moveTo>
                    <a:lnTo>
                      <a:pt x="12" y="62"/>
                    </a:lnTo>
                    <a:lnTo>
                      <a:pt x="86" y="69"/>
                    </a:lnTo>
                    <a:lnTo>
                      <a:pt x="53" y="134"/>
                    </a:lnTo>
                    <a:lnTo>
                      <a:pt x="53" y="215"/>
                    </a:lnTo>
                    <a:lnTo>
                      <a:pt x="105" y="251"/>
                    </a:lnTo>
                    <a:lnTo>
                      <a:pt x="207" y="228"/>
                    </a:lnTo>
                    <a:lnTo>
                      <a:pt x="265" y="167"/>
                    </a:lnTo>
                    <a:lnTo>
                      <a:pt x="253" y="142"/>
                    </a:lnTo>
                    <a:lnTo>
                      <a:pt x="284" y="98"/>
                    </a:lnTo>
                    <a:lnTo>
                      <a:pt x="349" y="63"/>
                    </a:lnTo>
                    <a:lnTo>
                      <a:pt x="351" y="43"/>
                    </a:lnTo>
                    <a:lnTo>
                      <a:pt x="308" y="38"/>
                    </a:lnTo>
                    <a:lnTo>
                      <a:pt x="299" y="34"/>
                    </a:lnTo>
                    <a:lnTo>
                      <a:pt x="209" y="9"/>
                    </a:lnTo>
                    <a:lnTo>
                      <a:pt x="31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43" name="Freeform 162"/>
              <p:cNvSpPr>
                <a:spLocks/>
              </p:cNvSpPr>
              <p:nvPr/>
            </p:nvSpPr>
            <p:spPr bwMode="auto">
              <a:xfrm>
                <a:off x="21564102" y="8770196"/>
                <a:ext cx="1333959" cy="2330441"/>
              </a:xfrm>
              <a:custGeom>
                <a:avLst/>
                <a:gdLst>
                  <a:gd name="T0" fmla="*/ 0 w 365"/>
                  <a:gd name="T1" fmla="*/ 2147483647 h 598"/>
                  <a:gd name="T2" fmla="*/ 2147483647 w 365"/>
                  <a:gd name="T3" fmla="*/ 2147483647 h 598"/>
                  <a:gd name="T4" fmla="*/ 2147483647 w 365"/>
                  <a:gd name="T5" fmla="*/ 2147483647 h 598"/>
                  <a:gd name="T6" fmla="*/ 2147483647 w 365"/>
                  <a:gd name="T7" fmla="*/ 2147483647 h 598"/>
                  <a:gd name="T8" fmla="*/ 2147483647 w 365"/>
                  <a:gd name="T9" fmla="*/ 2147483647 h 598"/>
                  <a:gd name="T10" fmla="*/ 2147483647 w 365"/>
                  <a:gd name="T11" fmla="*/ 2147483647 h 598"/>
                  <a:gd name="T12" fmla="*/ 2147483647 w 365"/>
                  <a:gd name="T13" fmla="*/ 2147483647 h 598"/>
                  <a:gd name="T14" fmla="*/ 2147483647 w 365"/>
                  <a:gd name="T15" fmla="*/ 2147483647 h 598"/>
                  <a:gd name="T16" fmla="*/ 2147483647 w 365"/>
                  <a:gd name="T17" fmla="*/ 2147483647 h 598"/>
                  <a:gd name="T18" fmla="*/ 2147483647 w 365"/>
                  <a:gd name="T19" fmla="*/ 2147483647 h 598"/>
                  <a:gd name="T20" fmla="*/ 2147483647 w 365"/>
                  <a:gd name="T21" fmla="*/ 2147483647 h 598"/>
                  <a:gd name="T22" fmla="*/ 2147483647 w 365"/>
                  <a:gd name="T23" fmla="*/ 2147483647 h 598"/>
                  <a:gd name="T24" fmla="*/ 2147483647 w 365"/>
                  <a:gd name="T25" fmla="*/ 2147483647 h 598"/>
                  <a:gd name="T26" fmla="*/ 2147483647 w 365"/>
                  <a:gd name="T27" fmla="*/ 2147483647 h 598"/>
                  <a:gd name="T28" fmla="*/ 2147483647 w 365"/>
                  <a:gd name="T29" fmla="*/ 2147483647 h 598"/>
                  <a:gd name="T30" fmla="*/ 2147483647 w 365"/>
                  <a:gd name="T31" fmla="*/ 2147483647 h 598"/>
                  <a:gd name="T32" fmla="*/ 2147483647 w 365"/>
                  <a:gd name="T33" fmla="*/ 2147483647 h 598"/>
                  <a:gd name="T34" fmla="*/ 2147483647 w 365"/>
                  <a:gd name="T35" fmla="*/ 2147483647 h 598"/>
                  <a:gd name="T36" fmla="*/ 2147483647 w 365"/>
                  <a:gd name="T37" fmla="*/ 2147483647 h 598"/>
                  <a:gd name="T38" fmla="*/ 2147483647 w 365"/>
                  <a:gd name="T39" fmla="*/ 2147483647 h 598"/>
                  <a:gd name="T40" fmla="*/ 2147483647 w 365"/>
                  <a:gd name="T41" fmla="*/ 0 h 598"/>
                  <a:gd name="T42" fmla="*/ 2147483647 w 365"/>
                  <a:gd name="T43" fmla="*/ 0 h 598"/>
                  <a:gd name="T44" fmla="*/ 2147483647 w 365"/>
                  <a:gd name="T45" fmla="*/ 2147483647 h 598"/>
                  <a:gd name="T46" fmla="*/ 2147483647 w 365"/>
                  <a:gd name="T47" fmla="*/ 2147483647 h 598"/>
                  <a:gd name="T48" fmla="*/ 2147483647 w 365"/>
                  <a:gd name="T49" fmla="*/ 2147483647 h 598"/>
                  <a:gd name="T50" fmla="*/ 2147483647 w 365"/>
                  <a:gd name="T51" fmla="*/ 2147483647 h 598"/>
                  <a:gd name="T52" fmla="*/ 2147483647 w 365"/>
                  <a:gd name="T53" fmla="*/ 2147483647 h 598"/>
                  <a:gd name="T54" fmla="*/ 2147483647 w 365"/>
                  <a:gd name="T55" fmla="*/ 2147483647 h 598"/>
                  <a:gd name="T56" fmla="*/ 2147483647 w 365"/>
                  <a:gd name="T57" fmla="*/ 2147483647 h 598"/>
                  <a:gd name="T58" fmla="*/ 2147483647 w 365"/>
                  <a:gd name="T59" fmla="*/ 2147483647 h 598"/>
                  <a:gd name="T60" fmla="*/ 2147483647 w 365"/>
                  <a:gd name="T61" fmla="*/ 2147483647 h 598"/>
                  <a:gd name="T62" fmla="*/ 2147483647 w 365"/>
                  <a:gd name="T63" fmla="*/ 2147483647 h 598"/>
                  <a:gd name="T64" fmla="*/ 2147483647 w 365"/>
                  <a:gd name="T65" fmla="*/ 2147483647 h 598"/>
                  <a:gd name="T66" fmla="*/ 2147483647 w 365"/>
                  <a:gd name="T67" fmla="*/ 2147483647 h 598"/>
                  <a:gd name="T68" fmla="*/ 2147483647 w 365"/>
                  <a:gd name="T69" fmla="*/ 2147483647 h 598"/>
                  <a:gd name="T70" fmla="*/ 0 w 365"/>
                  <a:gd name="T71" fmla="*/ 2147483647 h 59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65" h="598">
                    <a:moveTo>
                      <a:pt x="0" y="450"/>
                    </a:moveTo>
                    <a:lnTo>
                      <a:pt x="16" y="518"/>
                    </a:lnTo>
                    <a:lnTo>
                      <a:pt x="47" y="552"/>
                    </a:lnTo>
                    <a:lnTo>
                      <a:pt x="44" y="598"/>
                    </a:lnTo>
                    <a:lnTo>
                      <a:pt x="132" y="566"/>
                    </a:lnTo>
                    <a:lnTo>
                      <a:pt x="156" y="471"/>
                    </a:lnTo>
                    <a:lnTo>
                      <a:pt x="138" y="468"/>
                    </a:lnTo>
                    <a:lnTo>
                      <a:pt x="205" y="439"/>
                    </a:lnTo>
                    <a:lnTo>
                      <a:pt x="142" y="432"/>
                    </a:lnTo>
                    <a:lnTo>
                      <a:pt x="189" y="439"/>
                    </a:lnTo>
                    <a:lnTo>
                      <a:pt x="216" y="414"/>
                    </a:lnTo>
                    <a:lnTo>
                      <a:pt x="177" y="384"/>
                    </a:lnTo>
                    <a:lnTo>
                      <a:pt x="140" y="406"/>
                    </a:lnTo>
                    <a:lnTo>
                      <a:pt x="170" y="387"/>
                    </a:lnTo>
                    <a:lnTo>
                      <a:pt x="171" y="300"/>
                    </a:lnTo>
                    <a:lnTo>
                      <a:pt x="293" y="218"/>
                    </a:lnTo>
                    <a:lnTo>
                      <a:pt x="284" y="201"/>
                    </a:lnTo>
                    <a:lnTo>
                      <a:pt x="305" y="159"/>
                    </a:lnTo>
                    <a:lnTo>
                      <a:pt x="365" y="147"/>
                    </a:lnTo>
                    <a:lnTo>
                      <a:pt x="350" y="51"/>
                    </a:lnTo>
                    <a:lnTo>
                      <a:pt x="267" y="0"/>
                    </a:lnTo>
                    <a:lnTo>
                      <a:pt x="254" y="0"/>
                    </a:lnTo>
                    <a:lnTo>
                      <a:pt x="253" y="31"/>
                    </a:lnTo>
                    <a:lnTo>
                      <a:pt x="200" y="25"/>
                    </a:lnTo>
                    <a:lnTo>
                      <a:pt x="189" y="51"/>
                    </a:lnTo>
                    <a:lnTo>
                      <a:pt x="155" y="58"/>
                    </a:lnTo>
                    <a:lnTo>
                      <a:pt x="144" y="96"/>
                    </a:lnTo>
                    <a:lnTo>
                      <a:pt x="95" y="143"/>
                    </a:lnTo>
                    <a:lnTo>
                      <a:pt x="72" y="207"/>
                    </a:lnTo>
                    <a:lnTo>
                      <a:pt x="82" y="232"/>
                    </a:lnTo>
                    <a:lnTo>
                      <a:pt x="29" y="253"/>
                    </a:lnTo>
                    <a:lnTo>
                      <a:pt x="28" y="336"/>
                    </a:lnTo>
                    <a:lnTo>
                      <a:pt x="42" y="354"/>
                    </a:lnTo>
                    <a:lnTo>
                      <a:pt x="28" y="370"/>
                    </a:lnTo>
                    <a:lnTo>
                      <a:pt x="33" y="408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44" name="Freeform 163"/>
              <p:cNvSpPr>
                <a:spLocks/>
              </p:cNvSpPr>
              <p:nvPr/>
            </p:nvSpPr>
            <p:spPr bwMode="auto">
              <a:xfrm>
                <a:off x="21031981" y="12222988"/>
                <a:ext cx="451943" cy="241619"/>
              </a:xfrm>
              <a:custGeom>
                <a:avLst/>
                <a:gdLst>
                  <a:gd name="T0" fmla="*/ 0 w 125"/>
                  <a:gd name="T1" fmla="*/ 2147483647 h 62"/>
                  <a:gd name="T2" fmla="*/ 2147483647 w 125"/>
                  <a:gd name="T3" fmla="*/ 2147483647 h 62"/>
                  <a:gd name="T4" fmla="*/ 2147483647 w 125"/>
                  <a:gd name="T5" fmla="*/ 2147483647 h 62"/>
                  <a:gd name="T6" fmla="*/ 2147483647 w 125"/>
                  <a:gd name="T7" fmla="*/ 2147483647 h 62"/>
                  <a:gd name="T8" fmla="*/ 2147483647 w 125"/>
                  <a:gd name="T9" fmla="*/ 2147483647 h 62"/>
                  <a:gd name="T10" fmla="*/ 2147483647 w 125"/>
                  <a:gd name="T11" fmla="*/ 2147483647 h 62"/>
                  <a:gd name="T12" fmla="*/ 2147483647 w 125"/>
                  <a:gd name="T13" fmla="*/ 2147483647 h 62"/>
                  <a:gd name="T14" fmla="*/ 2147483647 w 125"/>
                  <a:gd name="T15" fmla="*/ 2147483647 h 62"/>
                  <a:gd name="T16" fmla="*/ 2147483647 w 125"/>
                  <a:gd name="T17" fmla="*/ 0 h 62"/>
                  <a:gd name="T18" fmla="*/ 0 w 125"/>
                  <a:gd name="T19" fmla="*/ 2147483647 h 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5" h="62">
                    <a:moveTo>
                      <a:pt x="0" y="41"/>
                    </a:moveTo>
                    <a:lnTo>
                      <a:pt x="28" y="62"/>
                    </a:lnTo>
                    <a:lnTo>
                      <a:pt x="69" y="44"/>
                    </a:lnTo>
                    <a:lnTo>
                      <a:pt x="85" y="61"/>
                    </a:lnTo>
                    <a:lnTo>
                      <a:pt x="125" y="27"/>
                    </a:lnTo>
                    <a:lnTo>
                      <a:pt x="102" y="24"/>
                    </a:lnTo>
                    <a:lnTo>
                      <a:pt x="101" y="9"/>
                    </a:lnTo>
                    <a:lnTo>
                      <a:pt x="97" y="6"/>
                    </a:lnTo>
                    <a:lnTo>
                      <a:pt x="42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45" name="Freeform 164"/>
              <p:cNvSpPr>
                <a:spLocks/>
              </p:cNvSpPr>
              <p:nvPr/>
            </p:nvSpPr>
            <p:spPr bwMode="auto">
              <a:xfrm>
                <a:off x="24071653" y="13610346"/>
                <a:ext cx="736229" cy="607941"/>
              </a:xfrm>
              <a:custGeom>
                <a:avLst/>
                <a:gdLst>
                  <a:gd name="T0" fmla="*/ 0 w 202"/>
                  <a:gd name="T1" fmla="*/ 2147483647 h 155"/>
                  <a:gd name="T2" fmla="*/ 2000386413 w 202"/>
                  <a:gd name="T3" fmla="*/ 2147483647 h 155"/>
                  <a:gd name="T4" fmla="*/ 2147483647 w 202"/>
                  <a:gd name="T5" fmla="*/ 2147483647 h 155"/>
                  <a:gd name="T6" fmla="*/ 2147483647 w 202"/>
                  <a:gd name="T7" fmla="*/ 2147483647 h 155"/>
                  <a:gd name="T8" fmla="*/ 2147483647 w 202"/>
                  <a:gd name="T9" fmla="*/ 2147483647 h 155"/>
                  <a:gd name="T10" fmla="*/ 2147483647 w 202"/>
                  <a:gd name="T11" fmla="*/ 2147483647 h 155"/>
                  <a:gd name="T12" fmla="*/ 2147483647 w 202"/>
                  <a:gd name="T13" fmla="*/ 0 h 155"/>
                  <a:gd name="T14" fmla="*/ 2147483647 w 202"/>
                  <a:gd name="T15" fmla="*/ 2147483647 h 155"/>
                  <a:gd name="T16" fmla="*/ 2147483647 w 202"/>
                  <a:gd name="T17" fmla="*/ 2147483647 h 155"/>
                  <a:gd name="T18" fmla="*/ 2147483647 w 202"/>
                  <a:gd name="T19" fmla="*/ 2147483647 h 155"/>
                  <a:gd name="T20" fmla="*/ 2147483647 w 202"/>
                  <a:gd name="T21" fmla="*/ 2147483647 h 155"/>
                  <a:gd name="T22" fmla="*/ 0 w 202"/>
                  <a:gd name="T23" fmla="*/ 2147483647 h 1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2" h="155">
                    <a:moveTo>
                      <a:pt x="0" y="143"/>
                    </a:moveTo>
                    <a:lnTo>
                      <a:pt x="4" y="127"/>
                    </a:lnTo>
                    <a:lnTo>
                      <a:pt x="34" y="94"/>
                    </a:lnTo>
                    <a:lnTo>
                      <a:pt x="17" y="79"/>
                    </a:lnTo>
                    <a:lnTo>
                      <a:pt x="16" y="39"/>
                    </a:lnTo>
                    <a:lnTo>
                      <a:pt x="34" y="8"/>
                    </a:lnTo>
                    <a:lnTo>
                      <a:pt x="202" y="0"/>
                    </a:lnTo>
                    <a:lnTo>
                      <a:pt x="171" y="23"/>
                    </a:lnTo>
                    <a:lnTo>
                      <a:pt x="160" y="85"/>
                    </a:lnTo>
                    <a:lnTo>
                      <a:pt x="92" y="122"/>
                    </a:lnTo>
                    <a:lnTo>
                      <a:pt x="31" y="15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46" name="Freeform 167"/>
              <p:cNvSpPr>
                <a:spLocks/>
              </p:cNvSpPr>
              <p:nvPr/>
            </p:nvSpPr>
            <p:spPr bwMode="auto">
              <a:xfrm>
                <a:off x="25697189" y="14958727"/>
                <a:ext cx="539414" cy="397498"/>
              </a:xfrm>
              <a:custGeom>
                <a:avLst/>
                <a:gdLst>
                  <a:gd name="T0" fmla="*/ 0 w 148"/>
                  <a:gd name="T1" fmla="*/ 2147483647 h 101"/>
                  <a:gd name="T2" fmla="*/ 2147483647 w 148"/>
                  <a:gd name="T3" fmla="*/ 2147483647 h 101"/>
                  <a:gd name="T4" fmla="*/ 2147483647 w 148"/>
                  <a:gd name="T5" fmla="*/ 2147483647 h 101"/>
                  <a:gd name="T6" fmla="*/ 2147483647 w 148"/>
                  <a:gd name="T7" fmla="*/ 2147483647 h 101"/>
                  <a:gd name="T8" fmla="*/ 2147483647 w 148"/>
                  <a:gd name="T9" fmla="*/ 0 h 101"/>
                  <a:gd name="T10" fmla="*/ 2147483647 w 148"/>
                  <a:gd name="T11" fmla="*/ 2147483647 h 101"/>
                  <a:gd name="T12" fmla="*/ 2147483647 w 148"/>
                  <a:gd name="T13" fmla="*/ 2147483647 h 101"/>
                  <a:gd name="T14" fmla="*/ 2147483647 w 148"/>
                  <a:gd name="T15" fmla="*/ 2147483647 h 101"/>
                  <a:gd name="T16" fmla="*/ 2147483647 w 148"/>
                  <a:gd name="T17" fmla="*/ 2147483647 h 101"/>
                  <a:gd name="T18" fmla="*/ 2147483647 w 148"/>
                  <a:gd name="T19" fmla="*/ 2147483647 h 101"/>
                  <a:gd name="T20" fmla="*/ 0 w 148"/>
                  <a:gd name="T21" fmla="*/ 2147483647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8" h="101">
                    <a:moveTo>
                      <a:pt x="0" y="46"/>
                    </a:moveTo>
                    <a:lnTo>
                      <a:pt x="7" y="44"/>
                    </a:lnTo>
                    <a:lnTo>
                      <a:pt x="19" y="61"/>
                    </a:lnTo>
                    <a:lnTo>
                      <a:pt x="83" y="59"/>
                    </a:lnTo>
                    <a:lnTo>
                      <a:pt x="140" y="0"/>
                    </a:lnTo>
                    <a:lnTo>
                      <a:pt x="148" y="35"/>
                    </a:lnTo>
                    <a:lnTo>
                      <a:pt x="130" y="37"/>
                    </a:lnTo>
                    <a:lnTo>
                      <a:pt x="140" y="59"/>
                    </a:lnTo>
                    <a:lnTo>
                      <a:pt x="116" y="101"/>
                    </a:lnTo>
                    <a:lnTo>
                      <a:pt x="26" y="9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47" name="Freeform 168"/>
              <p:cNvSpPr>
                <a:spLocks/>
              </p:cNvSpPr>
              <p:nvPr/>
            </p:nvSpPr>
            <p:spPr bwMode="auto">
              <a:xfrm>
                <a:off x="21170475" y="13633732"/>
                <a:ext cx="415496" cy="826176"/>
              </a:xfrm>
              <a:custGeom>
                <a:avLst/>
                <a:gdLst>
                  <a:gd name="T0" fmla="*/ 0 w 112"/>
                  <a:gd name="T1" fmla="*/ 2147483647 h 213"/>
                  <a:gd name="T2" fmla="*/ 2147483647 w 112"/>
                  <a:gd name="T3" fmla="*/ 2147483647 h 213"/>
                  <a:gd name="T4" fmla="*/ 2147483647 w 112"/>
                  <a:gd name="T5" fmla="*/ 986136531 h 213"/>
                  <a:gd name="T6" fmla="*/ 2147483647 w 112"/>
                  <a:gd name="T7" fmla="*/ 0 h 213"/>
                  <a:gd name="T8" fmla="*/ 2147483647 w 112"/>
                  <a:gd name="T9" fmla="*/ 2147483647 h 213"/>
                  <a:gd name="T10" fmla="*/ 2147483647 w 112"/>
                  <a:gd name="T11" fmla="*/ 2147483647 h 213"/>
                  <a:gd name="T12" fmla="*/ 2147483647 w 112"/>
                  <a:gd name="T13" fmla="*/ 2147483647 h 213"/>
                  <a:gd name="T14" fmla="*/ 2147483647 w 112"/>
                  <a:gd name="T15" fmla="*/ 2147483647 h 213"/>
                  <a:gd name="T16" fmla="*/ 2147483647 w 112"/>
                  <a:gd name="T17" fmla="*/ 2147483647 h 213"/>
                  <a:gd name="T18" fmla="*/ 2147483647 w 112"/>
                  <a:gd name="T19" fmla="*/ 2147483647 h 213"/>
                  <a:gd name="T20" fmla="*/ 0 w 112"/>
                  <a:gd name="T21" fmla="*/ 2147483647 h 2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213">
                    <a:moveTo>
                      <a:pt x="0" y="99"/>
                    </a:moveTo>
                    <a:lnTo>
                      <a:pt x="25" y="79"/>
                    </a:lnTo>
                    <a:lnTo>
                      <a:pt x="36" y="2"/>
                    </a:lnTo>
                    <a:lnTo>
                      <a:pt x="105" y="0"/>
                    </a:lnTo>
                    <a:lnTo>
                      <a:pt x="87" y="25"/>
                    </a:lnTo>
                    <a:lnTo>
                      <a:pt x="107" y="58"/>
                    </a:lnTo>
                    <a:lnTo>
                      <a:pt x="68" y="99"/>
                    </a:lnTo>
                    <a:lnTo>
                      <a:pt x="112" y="124"/>
                    </a:lnTo>
                    <a:lnTo>
                      <a:pt x="56" y="213"/>
                    </a:lnTo>
                    <a:lnTo>
                      <a:pt x="48" y="156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48" name="Freeform 169"/>
              <p:cNvSpPr>
                <a:spLocks/>
              </p:cNvSpPr>
              <p:nvPr/>
            </p:nvSpPr>
            <p:spPr bwMode="auto">
              <a:xfrm>
                <a:off x="23109451" y="13010201"/>
                <a:ext cx="284290" cy="233823"/>
              </a:xfrm>
              <a:custGeom>
                <a:avLst/>
                <a:gdLst>
                  <a:gd name="T0" fmla="*/ 0 w 79"/>
                  <a:gd name="T1" fmla="*/ 2147483647 h 60"/>
                  <a:gd name="T2" fmla="*/ 2147483647 w 79"/>
                  <a:gd name="T3" fmla="*/ 1500123206 h 60"/>
                  <a:gd name="T4" fmla="*/ 2147483647 w 79"/>
                  <a:gd name="T5" fmla="*/ 0 h 60"/>
                  <a:gd name="T6" fmla="*/ 2147483647 w 79"/>
                  <a:gd name="T7" fmla="*/ 2147483647 h 60"/>
                  <a:gd name="T8" fmla="*/ 2147483647 w 79"/>
                  <a:gd name="T9" fmla="*/ 2147483647 h 60"/>
                  <a:gd name="T10" fmla="*/ 1443983576 w 79"/>
                  <a:gd name="T11" fmla="*/ 2147483647 h 60"/>
                  <a:gd name="T12" fmla="*/ 2147483647 w 79"/>
                  <a:gd name="T13" fmla="*/ 2147483647 h 60"/>
                  <a:gd name="T14" fmla="*/ 0 w 79"/>
                  <a:gd name="T15" fmla="*/ 2147483647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9" h="60">
                    <a:moveTo>
                      <a:pt x="0" y="40"/>
                    </a:moveTo>
                    <a:lnTo>
                      <a:pt x="8" y="3"/>
                    </a:lnTo>
                    <a:lnTo>
                      <a:pt x="54" y="0"/>
                    </a:lnTo>
                    <a:lnTo>
                      <a:pt x="79" y="29"/>
                    </a:lnTo>
                    <a:lnTo>
                      <a:pt x="43" y="30"/>
                    </a:lnTo>
                    <a:lnTo>
                      <a:pt x="3" y="60"/>
                    </a:lnTo>
                    <a:lnTo>
                      <a:pt x="20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49" name="Freeform 170"/>
              <p:cNvSpPr>
                <a:spLocks/>
              </p:cNvSpPr>
              <p:nvPr/>
            </p:nvSpPr>
            <p:spPr bwMode="auto">
              <a:xfrm>
                <a:off x="23138609" y="12979023"/>
                <a:ext cx="1902535" cy="787204"/>
              </a:xfrm>
              <a:custGeom>
                <a:avLst/>
                <a:gdLst>
                  <a:gd name="T0" fmla="*/ 0 w 523"/>
                  <a:gd name="T1" fmla="*/ 2147483647 h 202"/>
                  <a:gd name="T2" fmla="*/ 2147483647 w 523"/>
                  <a:gd name="T3" fmla="*/ 2147483647 h 202"/>
                  <a:gd name="T4" fmla="*/ 497085973 w 523"/>
                  <a:gd name="T5" fmla="*/ 2147483647 h 202"/>
                  <a:gd name="T6" fmla="*/ 2147483647 w 523"/>
                  <a:gd name="T7" fmla="*/ 2147483647 h 202"/>
                  <a:gd name="T8" fmla="*/ 2147483647 w 523"/>
                  <a:gd name="T9" fmla="*/ 2147483647 h 202"/>
                  <a:gd name="T10" fmla="*/ 2147483647 w 523"/>
                  <a:gd name="T11" fmla="*/ 2147483647 h 202"/>
                  <a:gd name="T12" fmla="*/ 2147483647 w 523"/>
                  <a:gd name="T13" fmla="*/ 2147483647 h 202"/>
                  <a:gd name="T14" fmla="*/ 2147483647 w 523"/>
                  <a:gd name="T15" fmla="*/ 2147483647 h 202"/>
                  <a:gd name="T16" fmla="*/ 2147483647 w 523"/>
                  <a:gd name="T17" fmla="*/ 2147483647 h 202"/>
                  <a:gd name="T18" fmla="*/ 2147483647 w 523"/>
                  <a:gd name="T19" fmla="*/ 2147483647 h 202"/>
                  <a:gd name="T20" fmla="*/ 2147483647 w 523"/>
                  <a:gd name="T21" fmla="*/ 2147483647 h 202"/>
                  <a:gd name="T22" fmla="*/ 2147483647 w 523"/>
                  <a:gd name="T23" fmla="*/ 2147483647 h 202"/>
                  <a:gd name="T24" fmla="*/ 2147483647 w 523"/>
                  <a:gd name="T25" fmla="*/ 2147483647 h 202"/>
                  <a:gd name="T26" fmla="*/ 2147483647 w 523"/>
                  <a:gd name="T27" fmla="*/ 2147483647 h 202"/>
                  <a:gd name="T28" fmla="*/ 2147483647 w 523"/>
                  <a:gd name="T29" fmla="*/ 2147483647 h 202"/>
                  <a:gd name="T30" fmla="*/ 2147483647 w 523"/>
                  <a:gd name="T31" fmla="*/ 2147483647 h 202"/>
                  <a:gd name="T32" fmla="*/ 2147483647 w 523"/>
                  <a:gd name="T33" fmla="*/ 2147483647 h 202"/>
                  <a:gd name="T34" fmla="*/ 2147483647 w 523"/>
                  <a:gd name="T35" fmla="*/ 2147483647 h 202"/>
                  <a:gd name="T36" fmla="*/ 2147483647 w 523"/>
                  <a:gd name="T37" fmla="*/ 2147483647 h 202"/>
                  <a:gd name="T38" fmla="*/ 2147483647 w 523"/>
                  <a:gd name="T39" fmla="*/ 2147483647 h 202"/>
                  <a:gd name="T40" fmla="*/ 2147483647 w 523"/>
                  <a:gd name="T41" fmla="*/ 2147483647 h 202"/>
                  <a:gd name="T42" fmla="*/ 2147483647 w 523"/>
                  <a:gd name="T43" fmla="*/ 0 h 202"/>
                  <a:gd name="T44" fmla="*/ 2147483647 w 523"/>
                  <a:gd name="T45" fmla="*/ 1000495736 h 202"/>
                  <a:gd name="T46" fmla="*/ 2147483647 w 523"/>
                  <a:gd name="T47" fmla="*/ 2147483647 h 202"/>
                  <a:gd name="T48" fmla="*/ 2147483647 w 523"/>
                  <a:gd name="T49" fmla="*/ 2147483647 h 202"/>
                  <a:gd name="T50" fmla="*/ 2147483647 w 523"/>
                  <a:gd name="T51" fmla="*/ 2147483647 h 202"/>
                  <a:gd name="T52" fmla="*/ 0 w 523"/>
                  <a:gd name="T53" fmla="*/ 2147483647 h 20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3" h="202">
                    <a:moveTo>
                      <a:pt x="0" y="68"/>
                    </a:moveTo>
                    <a:lnTo>
                      <a:pt x="23" y="121"/>
                    </a:lnTo>
                    <a:lnTo>
                      <a:pt x="1" y="127"/>
                    </a:lnTo>
                    <a:lnTo>
                      <a:pt x="23" y="134"/>
                    </a:lnTo>
                    <a:lnTo>
                      <a:pt x="31" y="168"/>
                    </a:lnTo>
                    <a:lnTo>
                      <a:pt x="60" y="164"/>
                    </a:lnTo>
                    <a:lnTo>
                      <a:pt x="31" y="178"/>
                    </a:lnTo>
                    <a:lnTo>
                      <a:pt x="65" y="173"/>
                    </a:lnTo>
                    <a:lnTo>
                      <a:pt x="100" y="193"/>
                    </a:lnTo>
                    <a:lnTo>
                      <a:pt x="134" y="171"/>
                    </a:lnTo>
                    <a:lnTo>
                      <a:pt x="185" y="200"/>
                    </a:lnTo>
                    <a:lnTo>
                      <a:pt x="275" y="171"/>
                    </a:lnTo>
                    <a:lnTo>
                      <a:pt x="273" y="202"/>
                    </a:lnTo>
                    <a:lnTo>
                      <a:pt x="291" y="171"/>
                    </a:lnTo>
                    <a:lnTo>
                      <a:pt x="459" y="163"/>
                    </a:lnTo>
                    <a:lnTo>
                      <a:pt x="523" y="161"/>
                    </a:lnTo>
                    <a:lnTo>
                      <a:pt x="504" y="89"/>
                    </a:lnTo>
                    <a:lnTo>
                      <a:pt x="518" y="74"/>
                    </a:lnTo>
                    <a:lnTo>
                      <a:pt x="464" y="15"/>
                    </a:lnTo>
                    <a:lnTo>
                      <a:pt x="429" y="15"/>
                    </a:lnTo>
                    <a:lnTo>
                      <a:pt x="335" y="39"/>
                    </a:lnTo>
                    <a:lnTo>
                      <a:pt x="251" y="0"/>
                    </a:lnTo>
                    <a:lnTo>
                      <a:pt x="200" y="2"/>
                    </a:lnTo>
                    <a:lnTo>
                      <a:pt x="135" y="36"/>
                    </a:lnTo>
                    <a:lnTo>
                      <a:pt x="83" y="28"/>
                    </a:lnTo>
                    <a:lnTo>
                      <a:pt x="99" y="4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50" name="Freeform 171"/>
              <p:cNvSpPr>
                <a:spLocks/>
              </p:cNvSpPr>
              <p:nvPr/>
            </p:nvSpPr>
            <p:spPr bwMode="auto">
              <a:xfrm>
                <a:off x="19362705" y="11139611"/>
                <a:ext cx="422785" cy="530002"/>
              </a:xfrm>
              <a:custGeom>
                <a:avLst/>
                <a:gdLst>
                  <a:gd name="T0" fmla="*/ 0 w 116"/>
                  <a:gd name="T1" fmla="*/ 2147483647 h 135"/>
                  <a:gd name="T2" fmla="*/ 2147483647 w 116"/>
                  <a:gd name="T3" fmla="*/ 2147483647 h 135"/>
                  <a:gd name="T4" fmla="*/ 2000373825 w 116"/>
                  <a:gd name="T5" fmla="*/ 2147483647 h 135"/>
                  <a:gd name="T6" fmla="*/ 2147483647 w 116"/>
                  <a:gd name="T7" fmla="*/ 2147483647 h 135"/>
                  <a:gd name="T8" fmla="*/ 2147483647 w 116"/>
                  <a:gd name="T9" fmla="*/ 2147483647 h 135"/>
                  <a:gd name="T10" fmla="*/ 2147483647 w 116"/>
                  <a:gd name="T11" fmla="*/ 2147483647 h 135"/>
                  <a:gd name="T12" fmla="*/ 2147483647 w 116"/>
                  <a:gd name="T13" fmla="*/ 2147483647 h 135"/>
                  <a:gd name="T14" fmla="*/ 2147483647 w 116"/>
                  <a:gd name="T15" fmla="*/ 2147483647 h 135"/>
                  <a:gd name="T16" fmla="*/ 2147483647 w 116"/>
                  <a:gd name="T17" fmla="*/ 2147483647 h 135"/>
                  <a:gd name="T18" fmla="*/ 2147483647 w 116"/>
                  <a:gd name="T19" fmla="*/ 0 h 135"/>
                  <a:gd name="T20" fmla="*/ 2147483647 w 116"/>
                  <a:gd name="T21" fmla="*/ 2147483647 h 135"/>
                  <a:gd name="T22" fmla="*/ 2000373825 w 116"/>
                  <a:gd name="T23" fmla="*/ 2147483647 h 135"/>
                  <a:gd name="T24" fmla="*/ 2147483647 w 116"/>
                  <a:gd name="T25" fmla="*/ 2147483647 h 135"/>
                  <a:gd name="T26" fmla="*/ 2147483647 w 116"/>
                  <a:gd name="T27" fmla="*/ 2147483647 h 135"/>
                  <a:gd name="T28" fmla="*/ 2147483647 w 116"/>
                  <a:gd name="T29" fmla="*/ 2147483647 h 135"/>
                  <a:gd name="T30" fmla="*/ 2147483647 w 116"/>
                  <a:gd name="T31" fmla="*/ 2147483647 h 135"/>
                  <a:gd name="T32" fmla="*/ 2147483647 w 116"/>
                  <a:gd name="T33" fmla="*/ 2147483647 h 135"/>
                  <a:gd name="T34" fmla="*/ 0 w 116"/>
                  <a:gd name="T35" fmla="*/ 2147483647 h 1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6" h="135">
                    <a:moveTo>
                      <a:pt x="0" y="112"/>
                    </a:moveTo>
                    <a:lnTo>
                      <a:pt x="16" y="124"/>
                    </a:lnTo>
                    <a:lnTo>
                      <a:pt x="4" y="135"/>
                    </a:lnTo>
                    <a:lnTo>
                      <a:pt x="108" y="114"/>
                    </a:lnTo>
                    <a:lnTo>
                      <a:pt x="116" y="44"/>
                    </a:lnTo>
                    <a:lnTo>
                      <a:pt x="102" y="27"/>
                    </a:lnTo>
                    <a:lnTo>
                      <a:pt x="72" y="36"/>
                    </a:lnTo>
                    <a:lnTo>
                      <a:pt x="61" y="25"/>
                    </a:lnTo>
                    <a:lnTo>
                      <a:pt x="74" y="8"/>
                    </a:lnTo>
                    <a:lnTo>
                      <a:pt x="61" y="0"/>
                    </a:lnTo>
                    <a:lnTo>
                      <a:pt x="48" y="35"/>
                    </a:lnTo>
                    <a:lnTo>
                      <a:pt x="4" y="44"/>
                    </a:lnTo>
                    <a:lnTo>
                      <a:pt x="18" y="51"/>
                    </a:lnTo>
                    <a:lnTo>
                      <a:pt x="10" y="71"/>
                    </a:lnTo>
                    <a:lnTo>
                      <a:pt x="37" y="75"/>
                    </a:lnTo>
                    <a:lnTo>
                      <a:pt x="12" y="100"/>
                    </a:lnTo>
                    <a:lnTo>
                      <a:pt x="42" y="96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51" name="Freeform 172"/>
              <p:cNvSpPr>
                <a:spLocks/>
              </p:cNvSpPr>
              <p:nvPr/>
            </p:nvSpPr>
            <p:spPr bwMode="auto">
              <a:xfrm>
                <a:off x="19581389" y="11108433"/>
                <a:ext cx="262416" cy="202647"/>
              </a:xfrm>
              <a:custGeom>
                <a:avLst/>
                <a:gdLst>
                  <a:gd name="T0" fmla="*/ 0 w 72"/>
                  <a:gd name="T1" fmla="*/ 2147483647 h 52"/>
                  <a:gd name="T2" fmla="*/ 2147483647 w 72"/>
                  <a:gd name="T3" fmla="*/ 2147483647 h 52"/>
                  <a:gd name="T4" fmla="*/ 2147483647 w 72"/>
                  <a:gd name="T5" fmla="*/ 2147483647 h 52"/>
                  <a:gd name="T6" fmla="*/ 2147483647 w 72"/>
                  <a:gd name="T7" fmla="*/ 2147483647 h 52"/>
                  <a:gd name="T8" fmla="*/ 2147483647 w 72"/>
                  <a:gd name="T9" fmla="*/ 2147483647 h 52"/>
                  <a:gd name="T10" fmla="*/ 2147483647 w 72"/>
                  <a:gd name="T11" fmla="*/ 2147483647 h 52"/>
                  <a:gd name="T12" fmla="*/ 2147483647 w 72"/>
                  <a:gd name="T13" fmla="*/ 0 h 52"/>
                  <a:gd name="T14" fmla="*/ 2147483647 w 72"/>
                  <a:gd name="T15" fmla="*/ 2147483647 h 52"/>
                  <a:gd name="T16" fmla="*/ 0 w 72"/>
                  <a:gd name="T17" fmla="*/ 2147483647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0" y="33"/>
                    </a:moveTo>
                    <a:lnTo>
                      <a:pt x="11" y="44"/>
                    </a:lnTo>
                    <a:lnTo>
                      <a:pt x="41" y="35"/>
                    </a:lnTo>
                    <a:lnTo>
                      <a:pt x="55" y="52"/>
                    </a:lnTo>
                    <a:lnTo>
                      <a:pt x="72" y="33"/>
                    </a:lnTo>
                    <a:lnTo>
                      <a:pt x="56" y="8"/>
                    </a:lnTo>
                    <a:lnTo>
                      <a:pt x="21" y="0"/>
                    </a:lnTo>
                    <a:lnTo>
                      <a:pt x="13" y="1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52" name="Freeform 173"/>
              <p:cNvSpPr>
                <a:spLocks/>
              </p:cNvSpPr>
              <p:nvPr/>
            </p:nvSpPr>
            <p:spPr bwMode="auto">
              <a:xfrm>
                <a:off x="19698017" y="10648575"/>
                <a:ext cx="65605" cy="93527"/>
              </a:xfrm>
              <a:custGeom>
                <a:avLst/>
                <a:gdLst>
                  <a:gd name="T0" fmla="*/ 0 w 20"/>
                  <a:gd name="T1" fmla="*/ 2147483647 h 24"/>
                  <a:gd name="T2" fmla="*/ 0 w 20"/>
                  <a:gd name="T3" fmla="*/ 2147483647 h 24"/>
                  <a:gd name="T4" fmla="*/ 2147483647 w 20"/>
                  <a:gd name="T5" fmla="*/ 0 h 24"/>
                  <a:gd name="T6" fmla="*/ 0 w 20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24">
                    <a:moveTo>
                      <a:pt x="0" y="24"/>
                    </a:moveTo>
                    <a:lnTo>
                      <a:pt x="0" y="5"/>
                    </a:lnTo>
                    <a:lnTo>
                      <a:pt x="2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53" name="Freeform 174"/>
              <p:cNvSpPr>
                <a:spLocks/>
              </p:cNvSpPr>
              <p:nvPr/>
            </p:nvSpPr>
            <p:spPr bwMode="auto">
              <a:xfrm>
                <a:off x="19727176" y="10742109"/>
                <a:ext cx="65605" cy="54560"/>
              </a:xfrm>
              <a:custGeom>
                <a:avLst/>
                <a:gdLst>
                  <a:gd name="T0" fmla="*/ 0 w 18"/>
                  <a:gd name="T1" fmla="*/ 2147483647 h 15"/>
                  <a:gd name="T2" fmla="*/ 2147483647 w 18"/>
                  <a:gd name="T3" fmla="*/ 0 h 15"/>
                  <a:gd name="T4" fmla="*/ 2147483647 w 18"/>
                  <a:gd name="T5" fmla="*/ 2147483647 h 15"/>
                  <a:gd name="T6" fmla="*/ 0 w 18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5">
                    <a:moveTo>
                      <a:pt x="0" y="11"/>
                    </a:moveTo>
                    <a:lnTo>
                      <a:pt x="9" y="0"/>
                    </a:lnTo>
                    <a:lnTo>
                      <a:pt x="18" y="1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54" name="Freeform 175"/>
              <p:cNvSpPr>
                <a:spLocks/>
              </p:cNvSpPr>
              <p:nvPr/>
            </p:nvSpPr>
            <p:spPr bwMode="auto">
              <a:xfrm>
                <a:off x="19792781" y="10601812"/>
                <a:ext cx="794541" cy="1301622"/>
              </a:xfrm>
              <a:custGeom>
                <a:avLst/>
                <a:gdLst>
                  <a:gd name="T0" fmla="*/ 0 w 219"/>
                  <a:gd name="T1" fmla="*/ 2147483647 h 335"/>
                  <a:gd name="T2" fmla="*/ 2147483647 w 219"/>
                  <a:gd name="T3" fmla="*/ 2147483647 h 335"/>
                  <a:gd name="T4" fmla="*/ 2147483647 w 219"/>
                  <a:gd name="T5" fmla="*/ 0 h 335"/>
                  <a:gd name="T6" fmla="*/ 2147483647 w 219"/>
                  <a:gd name="T7" fmla="*/ 0 h 335"/>
                  <a:gd name="T8" fmla="*/ 2147483647 w 219"/>
                  <a:gd name="T9" fmla="*/ 2147483647 h 335"/>
                  <a:gd name="T10" fmla="*/ 2147483647 w 219"/>
                  <a:gd name="T11" fmla="*/ 2147483647 h 335"/>
                  <a:gd name="T12" fmla="*/ 2147483647 w 219"/>
                  <a:gd name="T13" fmla="*/ 2147483647 h 335"/>
                  <a:gd name="T14" fmla="*/ 2147483647 w 219"/>
                  <a:gd name="T15" fmla="*/ 2147483647 h 335"/>
                  <a:gd name="T16" fmla="*/ 2147483647 w 219"/>
                  <a:gd name="T17" fmla="*/ 2147483647 h 335"/>
                  <a:gd name="T18" fmla="*/ 2147483647 w 219"/>
                  <a:gd name="T19" fmla="*/ 2147483647 h 335"/>
                  <a:gd name="T20" fmla="*/ 2147483647 w 219"/>
                  <a:gd name="T21" fmla="*/ 2147483647 h 335"/>
                  <a:gd name="T22" fmla="*/ 2147483647 w 219"/>
                  <a:gd name="T23" fmla="*/ 2147483647 h 335"/>
                  <a:gd name="T24" fmla="*/ 2147483647 w 219"/>
                  <a:gd name="T25" fmla="*/ 2147483647 h 335"/>
                  <a:gd name="T26" fmla="*/ 2147483647 w 219"/>
                  <a:gd name="T27" fmla="*/ 2147483647 h 335"/>
                  <a:gd name="T28" fmla="*/ 2147483647 w 219"/>
                  <a:gd name="T29" fmla="*/ 2147483647 h 335"/>
                  <a:gd name="T30" fmla="*/ 2147483647 w 219"/>
                  <a:gd name="T31" fmla="*/ 2147483647 h 335"/>
                  <a:gd name="T32" fmla="*/ 2147483647 w 219"/>
                  <a:gd name="T33" fmla="*/ 2147483647 h 335"/>
                  <a:gd name="T34" fmla="*/ 2147483647 w 219"/>
                  <a:gd name="T35" fmla="*/ 2147483647 h 335"/>
                  <a:gd name="T36" fmla="*/ 2147483647 w 219"/>
                  <a:gd name="T37" fmla="*/ 2147483647 h 335"/>
                  <a:gd name="T38" fmla="*/ 2147483647 w 219"/>
                  <a:gd name="T39" fmla="*/ 2147483647 h 335"/>
                  <a:gd name="T40" fmla="*/ 2147483647 w 219"/>
                  <a:gd name="T41" fmla="*/ 2147483647 h 335"/>
                  <a:gd name="T42" fmla="*/ 2147483647 w 219"/>
                  <a:gd name="T43" fmla="*/ 2147483647 h 335"/>
                  <a:gd name="T44" fmla="*/ 2147483647 w 219"/>
                  <a:gd name="T45" fmla="*/ 2147483647 h 335"/>
                  <a:gd name="T46" fmla="*/ 2147483647 w 219"/>
                  <a:gd name="T47" fmla="*/ 2147483647 h 335"/>
                  <a:gd name="T48" fmla="*/ 2147483647 w 219"/>
                  <a:gd name="T49" fmla="*/ 2147483647 h 335"/>
                  <a:gd name="T50" fmla="*/ 2147483647 w 219"/>
                  <a:gd name="T51" fmla="*/ 2147483647 h 335"/>
                  <a:gd name="T52" fmla="*/ 2147483647 w 219"/>
                  <a:gd name="T53" fmla="*/ 2147483647 h 335"/>
                  <a:gd name="T54" fmla="*/ 2147483647 w 219"/>
                  <a:gd name="T55" fmla="*/ 2147483647 h 335"/>
                  <a:gd name="T56" fmla="*/ 2147483647 w 219"/>
                  <a:gd name="T57" fmla="*/ 2147483647 h 335"/>
                  <a:gd name="T58" fmla="*/ 0 w 219"/>
                  <a:gd name="T59" fmla="*/ 2147483647 h 3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19" h="335">
                    <a:moveTo>
                      <a:pt x="0" y="79"/>
                    </a:moveTo>
                    <a:lnTo>
                      <a:pt x="8" y="34"/>
                    </a:lnTo>
                    <a:lnTo>
                      <a:pt x="32" y="0"/>
                    </a:lnTo>
                    <a:lnTo>
                      <a:pt x="82" y="0"/>
                    </a:lnTo>
                    <a:lnTo>
                      <a:pt x="54" y="40"/>
                    </a:lnTo>
                    <a:lnTo>
                      <a:pt x="119" y="48"/>
                    </a:lnTo>
                    <a:lnTo>
                      <a:pt x="77" y="103"/>
                    </a:lnTo>
                    <a:lnTo>
                      <a:pt x="128" y="122"/>
                    </a:lnTo>
                    <a:lnTo>
                      <a:pt x="176" y="190"/>
                    </a:lnTo>
                    <a:lnTo>
                      <a:pt x="161" y="195"/>
                    </a:lnTo>
                    <a:lnTo>
                      <a:pt x="183" y="212"/>
                    </a:lnTo>
                    <a:lnTo>
                      <a:pt x="171" y="230"/>
                    </a:lnTo>
                    <a:lnTo>
                      <a:pt x="219" y="233"/>
                    </a:lnTo>
                    <a:lnTo>
                      <a:pt x="190" y="279"/>
                    </a:lnTo>
                    <a:lnTo>
                      <a:pt x="210" y="291"/>
                    </a:lnTo>
                    <a:lnTo>
                      <a:pt x="12" y="335"/>
                    </a:lnTo>
                    <a:lnTo>
                      <a:pt x="100" y="273"/>
                    </a:lnTo>
                    <a:lnTo>
                      <a:pt x="74" y="282"/>
                    </a:lnTo>
                    <a:lnTo>
                      <a:pt x="24" y="263"/>
                    </a:lnTo>
                    <a:lnTo>
                      <a:pt x="61" y="239"/>
                    </a:lnTo>
                    <a:lnTo>
                      <a:pt x="38" y="230"/>
                    </a:lnTo>
                    <a:lnTo>
                      <a:pt x="88" y="205"/>
                    </a:lnTo>
                    <a:lnTo>
                      <a:pt x="94" y="175"/>
                    </a:lnTo>
                    <a:lnTo>
                      <a:pt x="68" y="165"/>
                    </a:lnTo>
                    <a:lnTo>
                      <a:pt x="82" y="147"/>
                    </a:lnTo>
                    <a:lnTo>
                      <a:pt x="31" y="156"/>
                    </a:lnTo>
                    <a:lnTo>
                      <a:pt x="32" y="108"/>
                    </a:lnTo>
                    <a:lnTo>
                      <a:pt x="8" y="131"/>
                    </a:lnTo>
                    <a:lnTo>
                      <a:pt x="21" y="8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55" name="Freeform 179"/>
              <p:cNvSpPr>
                <a:spLocks/>
              </p:cNvSpPr>
              <p:nvPr/>
            </p:nvSpPr>
            <p:spPr bwMode="auto">
              <a:xfrm>
                <a:off x="24902641" y="15784907"/>
                <a:ext cx="991356" cy="709265"/>
              </a:xfrm>
              <a:custGeom>
                <a:avLst/>
                <a:gdLst>
                  <a:gd name="T0" fmla="*/ 0 w 273"/>
                  <a:gd name="T1" fmla="*/ 2147483647 h 183"/>
                  <a:gd name="T2" fmla="*/ 2147483647 w 273"/>
                  <a:gd name="T3" fmla="*/ 2147483647 h 183"/>
                  <a:gd name="T4" fmla="*/ 2147483647 w 273"/>
                  <a:gd name="T5" fmla="*/ 2147483647 h 183"/>
                  <a:gd name="T6" fmla="*/ 2147483647 w 273"/>
                  <a:gd name="T7" fmla="*/ 2147483647 h 183"/>
                  <a:gd name="T8" fmla="*/ 2147483647 w 273"/>
                  <a:gd name="T9" fmla="*/ 2147483647 h 183"/>
                  <a:gd name="T10" fmla="*/ 2147483647 w 273"/>
                  <a:gd name="T11" fmla="*/ 0 h 183"/>
                  <a:gd name="T12" fmla="*/ 2147483647 w 273"/>
                  <a:gd name="T13" fmla="*/ 2147483647 h 183"/>
                  <a:gd name="T14" fmla="*/ 2147483647 w 273"/>
                  <a:gd name="T15" fmla="*/ 2147483647 h 183"/>
                  <a:gd name="T16" fmla="*/ 2147483647 w 273"/>
                  <a:gd name="T17" fmla="*/ 2147483647 h 183"/>
                  <a:gd name="T18" fmla="*/ 0 w 273"/>
                  <a:gd name="T19" fmla="*/ 2147483647 h 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183">
                    <a:moveTo>
                      <a:pt x="0" y="183"/>
                    </a:moveTo>
                    <a:lnTo>
                      <a:pt x="72" y="142"/>
                    </a:lnTo>
                    <a:lnTo>
                      <a:pt x="60" y="122"/>
                    </a:lnTo>
                    <a:lnTo>
                      <a:pt x="81" y="99"/>
                    </a:lnTo>
                    <a:lnTo>
                      <a:pt x="153" y="19"/>
                    </a:lnTo>
                    <a:lnTo>
                      <a:pt x="244" y="0"/>
                    </a:lnTo>
                    <a:lnTo>
                      <a:pt x="273" y="71"/>
                    </a:lnTo>
                    <a:lnTo>
                      <a:pt x="250" y="99"/>
                    </a:lnTo>
                    <a:lnTo>
                      <a:pt x="146" y="148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56" name="Freeform 180"/>
              <p:cNvSpPr>
                <a:spLocks/>
              </p:cNvSpPr>
              <p:nvPr/>
            </p:nvSpPr>
            <p:spPr bwMode="auto">
              <a:xfrm>
                <a:off x="24815173" y="15971969"/>
                <a:ext cx="379049" cy="522205"/>
              </a:xfrm>
              <a:custGeom>
                <a:avLst/>
                <a:gdLst>
                  <a:gd name="T0" fmla="*/ 0 w 103"/>
                  <a:gd name="T1" fmla="*/ 2147483647 h 134"/>
                  <a:gd name="T2" fmla="*/ 2147483647 w 103"/>
                  <a:gd name="T3" fmla="*/ 2147483647 h 134"/>
                  <a:gd name="T4" fmla="*/ 2147483647 w 103"/>
                  <a:gd name="T5" fmla="*/ 2147483647 h 134"/>
                  <a:gd name="T6" fmla="*/ 2147483647 w 103"/>
                  <a:gd name="T7" fmla="*/ 2147483647 h 134"/>
                  <a:gd name="T8" fmla="*/ 2147483647 w 103"/>
                  <a:gd name="T9" fmla="*/ 2147483647 h 134"/>
                  <a:gd name="T10" fmla="*/ 2147483647 w 103"/>
                  <a:gd name="T11" fmla="*/ 2147483647 h 134"/>
                  <a:gd name="T12" fmla="*/ 2147483647 w 103"/>
                  <a:gd name="T13" fmla="*/ 0 h 134"/>
                  <a:gd name="T14" fmla="*/ 0 w 103"/>
                  <a:gd name="T15" fmla="*/ 2147483647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3" h="134">
                    <a:moveTo>
                      <a:pt x="0" y="26"/>
                    </a:moveTo>
                    <a:lnTo>
                      <a:pt x="22" y="134"/>
                    </a:lnTo>
                    <a:lnTo>
                      <a:pt x="94" y="93"/>
                    </a:lnTo>
                    <a:lnTo>
                      <a:pt x="82" y="73"/>
                    </a:lnTo>
                    <a:lnTo>
                      <a:pt x="103" y="50"/>
                    </a:lnTo>
                    <a:lnTo>
                      <a:pt x="103" y="19"/>
                    </a:lnTo>
                    <a:lnTo>
                      <a:pt x="51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57" name="Freeform 181"/>
              <p:cNvSpPr>
                <a:spLocks/>
              </p:cNvSpPr>
              <p:nvPr/>
            </p:nvSpPr>
            <p:spPr bwMode="auto">
              <a:xfrm>
                <a:off x="21826522" y="12324316"/>
                <a:ext cx="962198" cy="810588"/>
              </a:xfrm>
              <a:custGeom>
                <a:avLst/>
                <a:gdLst>
                  <a:gd name="T0" fmla="*/ 0 w 264"/>
                  <a:gd name="T1" fmla="*/ 2147483647 h 208"/>
                  <a:gd name="T2" fmla="*/ 0 w 264"/>
                  <a:gd name="T3" fmla="*/ 2147483647 h 208"/>
                  <a:gd name="T4" fmla="*/ 2147483647 w 264"/>
                  <a:gd name="T5" fmla="*/ 0 h 208"/>
                  <a:gd name="T6" fmla="*/ 2147483647 w 264"/>
                  <a:gd name="T7" fmla="*/ 2147483647 h 208"/>
                  <a:gd name="T8" fmla="*/ 2147483647 w 264"/>
                  <a:gd name="T9" fmla="*/ 2147483647 h 208"/>
                  <a:gd name="T10" fmla="*/ 2147483647 w 264"/>
                  <a:gd name="T11" fmla="*/ 2147483647 h 208"/>
                  <a:gd name="T12" fmla="*/ 2147483647 w 264"/>
                  <a:gd name="T13" fmla="*/ 2147483647 h 208"/>
                  <a:gd name="T14" fmla="*/ 2147483647 w 264"/>
                  <a:gd name="T15" fmla="*/ 2147483647 h 208"/>
                  <a:gd name="T16" fmla="*/ 2147483647 w 264"/>
                  <a:gd name="T17" fmla="*/ 2147483647 h 208"/>
                  <a:gd name="T18" fmla="*/ 2147483647 w 264"/>
                  <a:gd name="T19" fmla="*/ 2147483647 h 208"/>
                  <a:gd name="T20" fmla="*/ 2147483647 w 264"/>
                  <a:gd name="T21" fmla="*/ 2147483647 h 208"/>
                  <a:gd name="T22" fmla="*/ 2147483647 w 264"/>
                  <a:gd name="T23" fmla="*/ 2147483647 h 208"/>
                  <a:gd name="T24" fmla="*/ 2147483647 w 264"/>
                  <a:gd name="T25" fmla="*/ 2147483647 h 208"/>
                  <a:gd name="T26" fmla="*/ 1000502031 w 264"/>
                  <a:gd name="T27" fmla="*/ 2147483647 h 208"/>
                  <a:gd name="T28" fmla="*/ 0 w 264"/>
                  <a:gd name="T29" fmla="*/ 2147483647 h 20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208">
                    <a:moveTo>
                      <a:pt x="0" y="49"/>
                    </a:moveTo>
                    <a:lnTo>
                      <a:pt x="0" y="15"/>
                    </a:lnTo>
                    <a:lnTo>
                      <a:pt x="67" y="0"/>
                    </a:lnTo>
                    <a:lnTo>
                      <a:pt x="122" y="42"/>
                    </a:lnTo>
                    <a:lnTo>
                      <a:pt x="184" y="30"/>
                    </a:lnTo>
                    <a:lnTo>
                      <a:pt x="258" y="96"/>
                    </a:lnTo>
                    <a:lnTo>
                      <a:pt x="248" y="163"/>
                    </a:lnTo>
                    <a:lnTo>
                      <a:pt x="264" y="194"/>
                    </a:lnTo>
                    <a:lnTo>
                      <a:pt x="208" y="208"/>
                    </a:lnTo>
                    <a:lnTo>
                      <a:pt x="183" y="151"/>
                    </a:lnTo>
                    <a:lnTo>
                      <a:pt x="159" y="174"/>
                    </a:lnTo>
                    <a:lnTo>
                      <a:pt x="67" y="118"/>
                    </a:lnTo>
                    <a:lnTo>
                      <a:pt x="24" y="58"/>
                    </a:lnTo>
                    <a:lnTo>
                      <a:pt x="2" y="72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58" name="Freeform 182"/>
              <p:cNvSpPr>
                <a:spLocks/>
              </p:cNvSpPr>
              <p:nvPr/>
            </p:nvSpPr>
            <p:spPr bwMode="auto">
              <a:xfrm>
                <a:off x="21607841" y="18528441"/>
                <a:ext cx="1304805" cy="1363969"/>
              </a:xfrm>
              <a:custGeom>
                <a:avLst/>
                <a:gdLst>
                  <a:gd name="T0" fmla="*/ 0 w 359"/>
                  <a:gd name="T1" fmla="*/ 2147483647 h 352"/>
                  <a:gd name="T2" fmla="*/ 2147483647 w 359"/>
                  <a:gd name="T3" fmla="*/ 2147483647 h 352"/>
                  <a:gd name="T4" fmla="*/ 2147483647 w 359"/>
                  <a:gd name="T5" fmla="*/ 2147483647 h 352"/>
                  <a:gd name="T6" fmla="*/ 2147483647 w 359"/>
                  <a:gd name="T7" fmla="*/ 2147483647 h 352"/>
                  <a:gd name="T8" fmla="*/ 2147483647 w 359"/>
                  <a:gd name="T9" fmla="*/ 2147483647 h 352"/>
                  <a:gd name="T10" fmla="*/ 2147483647 w 359"/>
                  <a:gd name="T11" fmla="*/ 2147483647 h 352"/>
                  <a:gd name="T12" fmla="*/ 2147483647 w 359"/>
                  <a:gd name="T13" fmla="*/ 2147483647 h 352"/>
                  <a:gd name="T14" fmla="*/ 2147483647 w 359"/>
                  <a:gd name="T15" fmla="*/ 2147483647 h 352"/>
                  <a:gd name="T16" fmla="*/ 2147483647 w 359"/>
                  <a:gd name="T17" fmla="*/ 2147483647 h 352"/>
                  <a:gd name="T18" fmla="*/ 2147483647 w 359"/>
                  <a:gd name="T19" fmla="*/ 2147483647 h 352"/>
                  <a:gd name="T20" fmla="*/ 2147483647 w 359"/>
                  <a:gd name="T21" fmla="*/ 2147483647 h 352"/>
                  <a:gd name="T22" fmla="*/ 2147483647 w 359"/>
                  <a:gd name="T23" fmla="*/ 2147483647 h 352"/>
                  <a:gd name="T24" fmla="*/ 2147483647 w 359"/>
                  <a:gd name="T25" fmla="*/ 2147483647 h 352"/>
                  <a:gd name="T26" fmla="*/ 2147483647 w 359"/>
                  <a:gd name="T27" fmla="*/ 2147483647 h 352"/>
                  <a:gd name="T28" fmla="*/ 2147483647 w 359"/>
                  <a:gd name="T29" fmla="*/ 0 h 352"/>
                  <a:gd name="T30" fmla="*/ 2147483647 w 359"/>
                  <a:gd name="T31" fmla="*/ 2147483647 h 352"/>
                  <a:gd name="T32" fmla="*/ 2147483647 w 359"/>
                  <a:gd name="T33" fmla="*/ 2147483647 h 352"/>
                  <a:gd name="T34" fmla="*/ 0 w 359"/>
                  <a:gd name="T35" fmla="*/ 2147483647 h 3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9" h="352">
                    <a:moveTo>
                      <a:pt x="0" y="329"/>
                    </a:moveTo>
                    <a:lnTo>
                      <a:pt x="47" y="317"/>
                    </a:lnTo>
                    <a:lnTo>
                      <a:pt x="278" y="352"/>
                    </a:lnTo>
                    <a:lnTo>
                      <a:pt x="330" y="336"/>
                    </a:lnTo>
                    <a:lnTo>
                      <a:pt x="296" y="309"/>
                    </a:lnTo>
                    <a:lnTo>
                      <a:pt x="296" y="204"/>
                    </a:lnTo>
                    <a:lnTo>
                      <a:pt x="359" y="204"/>
                    </a:lnTo>
                    <a:lnTo>
                      <a:pt x="354" y="145"/>
                    </a:lnTo>
                    <a:lnTo>
                      <a:pt x="296" y="151"/>
                    </a:lnTo>
                    <a:lnTo>
                      <a:pt x="290" y="49"/>
                    </a:lnTo>
                    <a:lnTo>
                      <a:pt x="263" y="30"/>
                    </a:lnTo>
                    <a:lnTo>
                      <a:pt x="226" y="33"/>
                    </a:lnTo>
                    <a:lnTo>
                      <a:pt x="218" y="61"/>
                    </a:lnTo>
                    <a:lnTo>
                      <a:pt x="177" y="65"/>
                    </a:lnTo>
                    <a:lnTo>
                      <a:pt x="131" y="0"/>
                    </a:lnTo>
                    <a:lnTo>
                      <a:pt x="22" y="13"/>
                    </a:lnTo>
                    <a:lnTo>
                      <a:pt x="62" y="147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F95124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59" name="Freeform 183"/>
              <p:cNvSpPr>
                <a:spLocks/>
              </p:cNvSpPr>
              <p:nvPr/>
            </p:nvSpPr>
            <p:spPr bwMode="auto">
              <a:xfrm>
                <a:off x="21644288" y="18403733"/>
                <a:ext cx="102052" cy="124708"/>
              </a:xfrm>
              <a:custGeom>
                <a:avLst/>
                <a:gdLst>
                  <a:gd name="T0" fmla="*/ 0 w 29"/>
                  <a:gd name="T1" fmla="*/ 2147483647 h 31"/>
                  <a:gd name="T2" fmla="*/ 2147483647 w 29"/>
                  <a:gd name="T3" fmla="*/ 2147483647 h 31"/>
                  <a:gd name="T4" fmla="*/ 2147483647 w 29"/>
                  <a:gd name="T5" fmla="*/ 0 h 31"/>
                  <a:gd name="T6" fmla="*/ 0 w 29"/>
                  <a:gd name="T7" fmla="*/ 2147483647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31">
                    <a:moveTo>
                      <a:pt x="0" y="10"/>
                    </a:moveTo>
                    <a:lnTo>
                      <a:pt x="10" y="31"/>
                    </a:lnTo>
                    <a:lnTo>
                      <a:pt x="2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60" name="Freeform 184"/>
              <p:cNvSpPr>
                <a:spLocks/>
              </p:cNvSpPr>
              <p:nvPr/>
            </p:nvSpPr>
            <p:spPr bwMode="auto">
              <a:xfrm>
                <a:off x="22460697" y="19861228"/>
                <a:ext cx="976780" cy="1021031"/>
              </a:xfrm>
              <a:custGeom>
                <a:avLst/>
                <a:gdLst>
                  <a:gd name="T0" fmla="*/ 0 w 267"/>
                  <a:gd name="T1" fmla="*/ 2147483647 h 261"/>
                  <a:gd name="T2" fmla="*/ 0 w 267"/>
                  <a:gd name="T3" fmla="*/ 2147483647 h 261"/>
                  <a:gd name="T4" fmla="*/ 2147483647 w 267"/>
                  <a:gd name="T5" fmla="*/ 2147483647 h 261"/>
                  <a:gd name="T6" fmla="*/ 2147483647 w 267"/>
                  <a:gd name="T7" fmla="*/ 2147483647 h 261"/>
                  <a:gd name="T8" fmla="*/ 2147483647 w 267"/>
                  <a:gd name="T9" fmla="*/ 2147483647 h 261"/>
                  <a:gd name="T10" fmla="*/ 2147483647 w 267"/>
                  <a:gd name="T11" fmla="*/ 2147483647 h 261"/>
                  <a:gd name="T12" fmla="*/ 2147483647 w 267"/>
                  <a:gd name="T13" fmla="*/ 0 h 261"/>
                  <a:gd name="T14" fmla="*/ 2147483647 w 267"/>
                  <a:gd name="T15" fmla="*/ 2147483647 h 261"/>
                  <a:gd name="T16" fmla="*/ 2147483647 w 267"/>
                  <a:gd name="T17" fmla="*/ 2147483647 h 261"/>
                  <a:gd name="T18" fmla="*/ 2147483647 w 267"/>
                  <a:gd name="T19" fmla="*/ 2147483647 h 261"/>
                  <a:gd name="T20" fmla="*/ 2147483647 w 267"/>
                  <a:gd name="T21" fmla="*/ 2147483647 h 261"/>
                  <a:gd name="T22" fmla="*/ 2147483647 w 267"/>
                  <a:gd name="T23" fmla="*/ 2147483647 h 261"/>
                  <a:gd name="T24" fmla="*/ 2147483647 w 267"/>
                  <a:gd name="T25" fmla="*/ 2147483647 h 261"/>
                  <a:gd name="T26" fmla="*/ 2147483647 w 267"/>
                  <a:gd name="T27" fmla="*/ 2147483647 h 261"/>
                  <a:gd name="T28" fmla="*/ 0 w 267"/>
                  <a:gd name="T29" fmla="*/ 2147483647 h 2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7" h="261">
                    <a:moveTo>
                      <a:pt x="0" y="202"/>
                    </a:moveTo>
                    <a:lnTo>
                      <a:pt x="0" y="122"/>
                    </a:lnTo>
                    <a:lnTo>
                      <a:pt x="30" y="120"/>
                    </a:lnTo>
                    <a:lnTo>
                      <a:pt x="30" y="19"/>
                    </a:lnTo>
                    <a:lnTo>
                      <a:pt x="84" y="8"/>
                    </a:lnTo>
                    <a:lnTo>
                      <a:pt x="101" y="25"/>
                    </a:lnTo>
                    <a:lnTo>
                      <a:pt x="148" y="0"/>
                    </a:lnTo>
                    <a:lnTo>
                      <a:pt x="228" y="108"/>
                    </a:lnTo>
                    <a:lnTo>
                      <a:pt x="267" y="126"/>
                    </a:lnTo>
                    <a:lnTo>
                      <a:pt x="159" y="226"/>
                    </a:lnTo>
                    <a:lnTo>
                      <a:pt x="97" y="226"/>
                    </a:lnTo>
                    <a:lnTo>
                      <a:pt x="63" y="261"/>
                    </a:lnTo>
                    <a:lnTo>
                      <a:pt x="24" y="261"/>
                    </a:lnTo>
                    <a:lnTo>
                      <a:pt x="25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95124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61" name="Freeform 185"/>
              <p:cNvSpPr>
                <a:spLocks/>
              </p:cNvSpPr>
              <p:nvPr/>
            </p:nvSpPr>
            <p:spPr bwMode="auto">
              <a:xfrm>
                <a:off x="23415609" y="18146526"/>
                <a:ext cx="182238" cy="218235"/>
              </a:xfrm>
              <a:custGeom>
                <a:avLst/>
                <a:gdLst>
                  <a:gd name="T0" fmla="*/ 0 w 49"/>
                  <a:gd name="T1" fmla="*/ 2147483647 h 55"/>
                  <a:gd name="T2" fmla="*/ 2147483647 w 49"/>
                  <a:gd name="T3" fmla="*/ 2147483647 h 55"/>
                  <a:gd name="T4" fmla="*/ 2147483647 w 49"/>
                  <a:gd name="T5" fmla="*/ 2147483647 h 55"/>
                  <a:gd name="T6" fmla="*/ 2147483647 w 49"/>
                  <a:gd name="T7" fmla="*/ 2147483647 h 55"/>
                  <a:gd name="T8" fmla="*/ 2147483647 w 49"/>
                  <a:gd name="T9" fmla="*/ 0 h 55"/>
                  <a:gd name="T10" fmla="*/ 0 w 49"/>
                  <a:gd name="T11" fmla="*/ 2147483647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55">
                    <a:moveTo>
                      <a:pt x="0" y="8"/>
                    </a:moveTo>
                    <a:lnTo>
                      <a:pt x="6" y="29"/>
                    </a:lnTo>
                    <a:lnTo>
                      <a:pt x="18" y="55"/>
                    </a:lnTo>
                    <a:lnTo>
                      <a:pt x="49" y="23"/>
                    </a:lnTo>
                    <a:lnTo>
                      <a:pt x="4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62" name="Freeform 186"/>
              <p:cNvSpPr>
                <a:spLocks/>
              </p:cNvSpPr>
              <p:nvPr/>
            </p:nvSpPr>
            <p:spPr bwMode="auto">
              <a:xfrm>
                <a:off x="21279820" y="16486376"/>
                <a:ext cx="794541" cy="1239262"/>
              </a:xfrm>
              <a:custGeom>
                <a:avLst/>
                <a:gdLst>
                  <a:gd name="T0" fmla="*/ 0 w 217"/>
                  <a:gd name="T1" fmla="*/ 2147483647 h 318"/>
                  <a:gd name="T2" fmla="*/ 2147483647 w 217"/>
                  <a:gd name="T3" fmla="*/ 2147483647 h 318"/>
                  <a:gd name="T4" fmla="*/ 2147483647 w 217"/>
                  <a:gd name="T5" fmla="*/ 2147483647 h 318"/>
                  <a:gd name="T6" fmla="*/ 2147483647 w 217"/>
                  <a:gd name="T7" fmla="*/ 2147483647 h 318"/>
                  <a:gd name="T8" fmla="*/ 2147483647 w 217"/>
                  <a:gd name="T9" fmla="*/ 2147483647 h 318"/>
                  <a:gd name="T10" fmla="*/ 2147483647 w 217"/>
                  <a:gd name="T11" fmla="*/ 2000365894 h 318"/>
                  <a:gd name="T12" fmla="*/ 2147483647 w 217"/>
                  <a:gd name="T13" fmla="*/ 0 h 318"/>
                  <a:gd name="T14" fmla="*/ 2147483647 w 217"/>
                  <a:gd name="T15" fmla="*/ 2147483647 h 318"/>
                  <a:gd name="T16" fmla="*/ 2147483647 w 217"/>
                  <a:gd name="T17" fmla="*/ 2147483647 h 318"/>
                  <a:gd name="T18" fmla="*/ 2147483647 w 217"/>
                  <a:gd name="T19" fmla="*/ 2147483647 h 318"/>
                  <a:gd name="T20" fmla="*/ 2147483647 w 217"/>
                  <a:gd name="T21" fmla="*/ 2147483647 h 318"/>
                  <a:gd name="T22" fmla="*/ 2147483647 w 217"/>
                  <a:gd name="T23" fmla="*/ 2147483647 h 318"/>
                  <a:gd name="T24" fmla="*/ 2147483647 w 217"/>
                  <a:gd name="T25" fmla="*/ 2147483647 h 318"/>
                  <a:gd name="T26" fmla="*/ 2147483647 w 217"/>
                  <a:gd name="T27" fmla="*/ 2147483647 h 318"/>
                  <a:gd name="T28" fmla="*/ 2147483647 w 217"/>
                  <a:gd name="T29" fmla="*/ 2147483647 h 318"/>
                  <a:gd name="T30" fmla="*/ 2147483647 w 217"/>
                  <a:gd name="T31" fmla="*/ 2147483647 h 318"/>
                  <a:gd name="T32" fmla="*/ 2147483647 w 217"/>
                  <a:gd name="T33" fmla="*/ 2147483647 h 318"/>
                  <a:gd name="T34" fmla="*/ 0 w 217"/>
                  <a:gd name="T35" fmla="*/ 2147483647 h 3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7" h="318">
                    <a:moveTo>
                      <a:pt x="0" y="227"/>
                    </a:moveTo>
                    <a:lnTo>
                      <a:pt x="29" y="167"/>
                    </a:lnTo>
                    <a:lnTo>
                      <a:pt x="83" y="175"/>
                    </a:lnTo>
                    <a:lnTo>
                      <a:pt x="142" y="51"/>
                    </a:lnTo>
                    <a:lnTo>
                      <a:pt x="171" y="28"/>
                    </a:lnTo>
                    <a:lnTo>
                      <a:pt x="159" y="4"/>
                    </a:lnTo>
                    <a:lnTo>
                      <a:pt x="173" y="0"/>
                    </a:lnTo>
                    <a:lnTo>
                      <a:pt x="194" y="77"/>
                    </a:lnTo>
                    <a:lnTo>
                      <a:pt x="159" y="90"/>
                    </a:lnTo>
                    <a:lnTo>
                      <a:pt x="199" y="151"/>
                    </a:lnTo>
                    <a:lnTo>
                      <a:pt x="173" y="224"/>
                    </a:lnTo>
                    <a:lnTo>
                      <a:pt x="217" y="278"/>
                    </a:lnTo>
                    <a:lnTo>
                      <a:pt x="212" y="318"/>
                    </a:lnTo>
                    <a:lnTo>
                      <a:pt x="138" y="300"/>
                    </a:lnTo>
                    <a:lnTo>
                      <a:pt x="81" y="299"/>
                    </a:lnTo>
                    <a:lnTo>
                      <a:pt x="34" y="300"/>
                    </a:lnTo>
                    <a:lnTo>
                      <a:pt x="33" y="24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63" name="Freeform 187"/>
              <p:cNvSpPr>
                <a:spLocks/>
              </p:cNvSpPr>
              <p:nvPr/>
            </p:nvSpPr>
            <p:spPr bwMode="auto">
              <a:xfrm>
                <a:off x="21906708" y="16681227"/>
                <a:ext cx="1355829" cy="888532"/>
              </a:xfrm>
              <a:custGeom>
                <a:avLst/>
                <a:gdLst>
                  <a:gd name="T0" fmla="*/ 0 w 371"/>
                  <a:gd name="T1" fmla="*/ 2147483647 h 228"/>
                  <a:gd name="T2" fmla="*/ 2147483647 w 371"/>
                  <a:gd name="T3" fmla="*/ 2147483647 h 228"/>
                  <a:gd name="T4" fmla="*/ 2147483647 w 371"/>
                  <a:gd name="T5" fmla="*/ 2147483647 h 228"/>
                  <a:gd name="T6" fmla="*/ 2147483647 w 371"/>
                  <a:gd name="T7" fmla="*/ 2147483647 h 228"/>
                  <a:gd name="T8" fmla="*/ 2147483647 w 371"/>
                  <a:gd name="T9" fmla="*/ 2147483647 h 228"/>
                  <a:gd name="T10" fmla="*/ 2147483647 w 371"/>
                  <a:gd name="T11" fmla="*/ 0 h 228"/>
                  <a:gd name="T12" fmla="*/ 2147483647 w 371"/>
                  <a:gd name="T13" fmla="*/ 2147483647 h 228"/>
                  <a:gd name="T14" fmla="*/ 2147483647 w 371"/>
                  <a:gd name="T15" fmla="*/ 2147483647 h 228"/>
                  <a:gd name="T16" fmla="*/ 2147483647 w 371"/>
                  <a:gd name="T17" fmla="*/ 2147483647 h 228"/>
                  <a:gd name="T18" fmla="*/ 2147483647 w 371"/>
                  <a:gd name="T19" fmla="*/ 2147483647 h 228"/>
                  <a:gd name="T20" fmla="*/ 2147483647 w 371"/>
                  <a:gd name="T21" fmla="*/ 2147483647 h 228"/>
                  <a:gd name="T22" fmla="*/ 2147483647 w 371"/>
                  <a:gd name="T23" fmla="*/ 2147483647 h 228"/>
                  <a:gd name="T24" fmla="*/ 2147483647 w 371"/>
                  <a:gd name="T25" fmla="*/ 2147483647 h 228"/>
                  <a:gd name="T26" fmla="*/ 2147483647 w 371"/>
                  <a:gd name="T27" fmla="*/ 2147483647 h 228"/>
                  <a:gd name="T28" fmla="*/ 0 w 371"/>
                  <a:gd name="T29" fmla="*/ 2147483647 h 2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71" h="228">
                    <a:moveTo>
                      <a:pt x="0" y="174"/>
                    </a:moveTo>
                    <a:lnTo>
                      <a:pt x="26" y="101"/>
                    </a:lnTo>
                    <a:lnTo>
                      <a:pt x="118" y="82"/>
                    </a:lnTo>
                    <a:lnTo>
                      <a:pt x="128" y="60"/>
                    </a:lnTo>
                    <a:lnTo>
                      <a:pt x="170" y="51"/>
                    </a:lnTo>
                    <a:lnTo>
                      <a:pt x="233" y="0"/>
                    </a:lnTo>
                    <a:lnTo>
                      <a:pt x="253" y="61"/>
                    </a:lnTo>
                    <a:lnTo>
                      <a:pt x="301" y="82"/>
                    </a:lnTo>
                    <a:lnTo>
                      <a:pt x="371" y="166"/>
                    </a:lnTo>
                    <a:lnTo>
                      <a:pt x="198" y="189"/>
                    </a:lnTo>
                    <a:lnTo>
                      <a:pt x="142" y="166"/>
                    </a:lnTo>
                    <a:lnTo>
                      <a:pt x="118" y="207"/>
                    </a:lnTo>
                    <a:lnTo>
                      <a:pt x="69" y="207"/>
                    </a:lnTo>
                    <a:lnTo>
                      <a:pt x="44" y="228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64" name="Freeform 188"/>
              <p:cNvSpPr>
                <a:spLocks/>
              </p:cNvSpPr>
              <p:nvPr/>
            </p:nvSpPr>
            <p:spPr bwMode="auto">
              <a:xfrm>
                <a:off x="21790075" y="15270496"/>
                <a:ext cx="1107985" cy="1808235"/>
              </a:xfrm>
              <a:custGeom>
                <a:avLst/>
                <a:gdLst>
                  <a:gd name="T0" fmla="*/ 0 w 303"/>
                  <a:gd name="T1" fmla="*/ 2147483647 h 464"/>
                  <a:gd name="T2" fmla="*/ 2147483647 w 303"/>
                  <a:gd name="T3" fmla="*/ 2147483647 h 464"/>
                  <a:gd name="T4" fmla="*/ 2147483647 w 303"/>
                  <a:gd name="T5" fmla="*/ 2147483647 h 464"/>
                  <a:gd name="T6" fmla="*/ 2147483647 w 303"/>
                  <a:gd name="T7" fmla="*/ 2147483647 h 464"/>
                  <a:gd name="T8" fmla="*/ 2147483647 w 303"/>
                  <a:gd name="T9" fmla="*/ 2147483647 h 464"/>
                  <a:gd name="T10" fmla="*/ 2147483647 w 303"/>
                  <a:gd name="T11" fmla="*/ 2147483647 h 464"/>
                  <a:gd name="T12" fmla="*/ 2147483647 w 303"/>
                  <a:gd name="T13" fmla="*/ 2147483647 h 464"/>
                  <a:gd name="T14" fmla="*/ 2147483647 w 303"/>
                  <a:gd name="T15" fmla="*/ 2147483647 h 464"/>
                  <a:gd name="T16" fmla="*/ 2147483647 w 303"/>
                  <a:gd name="T17" fmla="*/ 2147483647 h 464"/>
                  <a:gd name="T18" fmla="*/ 2147483647 w 303"/>
                  <a:gd name="T19" fmla="*/ 2147483647 h 464"/>
                  <a:gd name="T20" fmla="*/ 2147483647 w 303"/>
                  <a:gd name="T21" fmla="*/ 2147483647 h 464"/>
                  <a:gd name="T22" fmla="*/ 2147483647 w 303"/>
                  <a:gd name="T23" fmla="*/ 2147483647 h 464"/>
                  <a:gd name="T24" fmla="*/ 2147483647 w 303"/>
                  <a:gd name="T25" fmla="*/ 2147483647 h 464"/>
                  <a:gd name="T26" fmla="*/ 2147483647 w 303"/>
                  <a:gd name="T27" fmla="*/ 2147483647 h 464"/>
                  <a:gd name="T28" fmla="*/ 2147483647 w 303"/>
                  <a:gd name="T29" fmla="*/ 0 h 464"/>
                  <a:gd name="T30" fmla="*/ 2147483647 w 303"/>
                  <a:gd name="T31" fmla="*/ 2147483647 h 464"/>
                  <a:gd name="T32" fmla="*/ 2147483647 w 303"/>
                  <a:gd name="T33" fmla="*/ 2147483647 h 464"/>
                  <a:gd name="T34" fmla="*/ 2147483647 w 303"/>
                  <a:gd name="T35" fmla="*/ 2147483647 h 464"/>
                  <a:gd name="T36" fmla="*/ 2147483647 w 303"/>
                  <a:gd name="T37" fmla="*/ 2147483647 h 464"/>
                  <a:gd name="T38" fmla="*/ 0 w 303"/>
                  <a:gd name="T39" fmla="*/ 2147483647 h 46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03" h="464">
                    <a:moveTo>
                      <a:pt x="0" y="266"/>
                    </a:moveTo>
                    <a:lnTo>
                      <a:pt x="44" y="290"/>
                    </a:lnTo>
                    <a:lnTo>
                      <a:pt x="32" y="313"/>
                    </a:lnTo>
                    <a:lnTo>
                      <a:pt x="53" y="390"/>
                    </a:lnTo>
                    <a:lnTo>
                      <a:pt x="18" y="403"/>
                    </a:lnTo>
                    <a:lnTo>
                      <a:pt x="58" y="464"/>
                    </a:lnTo>
                    <a:lnTo>
                      <a:pt x="150" y="445"/>
                    </a:lnTo>
                    <a:lnTo>
                      <a:pt x="160" y="423"/>
                    </a:lnTo>
                    <a:lnTo>
                      <a:pt x="202" y="414"/>
                    </a:lnTo>
                    <a:lnTo>
                      <a:pt x="265" y="363"/>
                    </a:lnTo>
                    <a:lnTo>
                      <a:pt x="242" y="307"/>
                    </a:lnTo>
                    <a:lnTo>
                      <a:pt x="272" y="231"/>
                    </a:lnTo>
                    <a:lnTo>
                      <a:pt x="302" y="225"/>
                    </a:lnTo>
                    <a:lnTo>
                      <a:pt x="303" y="118"/>
                    </a:lnTo>
                    <a:lnTo>
                      <a:pt x="75" y="0"/>
                    </a:lnTo>
                    <a:lnTo>
                      <a:pt x="46" y="12"/>
                    </a:lnTo>
                    <a:lnTo>
                      <a:pt x="46" y="58"/>
                    </a:lnTo>
                    <a:lnTo>
                      <a:pt x="75" y="90"/>
                    </a:lnTo>
                    <a:lnTo>
                      <a:pt x="58" y="192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65" name="Freeform 189"/>
              <p:cNvSpPr>
                <a:spLocks/>
              </p:cNvSpPr>
              <p:nvPr/>
            </p:nvSpPr>
            <p:spPr bwMode="auto">
              <a:xfrm>
                <a:off x="21564099" y="17484026"/>
                <a:ext cx="779969" cy="958675"/>
              </a:xfrm>
              <a:custGeom>
                <a:avLst/>
                <a:gdLst>
                  <a:gd name="T0" fmla="*/ 0 w 214"/>
                  <a:gd name="T1" fmla="*/ 2147483647 h 245"/>
                  <a:gd name="T2" fmla="*/ 2147483647 w 214"/>
                  <a:gd name="T3" fmla="*/ 2147483647 h 245"/>
                  <a:gd name="T4" fmla="*/ 2147483647 w 214"/>
                  <a:gd name="T5" fmla="*/ 2147483647 h 245"/>
                  <a:gd name="T6" fmla="*/ 2147483647 w 214"/>
                  <a:gd name="T7" fmla="*/ 2147483647 h 245"/>
                  <a:gd name="T8" fmla="*/ 2147483647 w 214"/>
                  <a:gd name="T9" fmla="*/ 2147483647 h 245"/>
                  <a:gd name="T10" fmla="*/ 2147483647 w 214"/>
                  <a:gd name="T11" fmla="*/ 2147483647 h 245"/>
                  <a:gd name="T12" fmla="*/ 2147483647 w 214"/>
                  <a:gd name="T13" fmla="*/ 2147483647 h 245"/>
                  <a:gd name="T14" fmla="*/ 2147483647 w 214"/>
                  <a:gd name="T15" fmla="*/ 0 h 245"/>
                  <a:gd name="T16" fmla="*/ 2147483647 w 214"/>
                  <a:gd name="T17" fmla="*/ 0 h 245"/>
                  <a:gd name="T18" fmla="*/ 2147483647 w 214"/>
                  <a:gd name="T19" fmla="*/ 2147483647 h 245"/>
                  <a:gd name="T20" fmla="*/ 2147483647 w 214"/>
                  <a:gd name="T21" fmla="*/ 2147483647 h 245"/>
                  <a:gd name="T22" fmla="*/ 2147483647 w 214"/>
                  <a:gd name="T23" fmla="*/ 2147483647 h 245"/>
                  <a:gd name="T24" fmla="*/ 2147483647 w 214"/>
                  <a:gd name="T25" fmla="*/ 2147483647 h 245"/>
                  <a:gd name="T26" fmla="*/ 2147483647 w 214"/>
                  <a:gd name="T27" fmla="*/ 2147483647 h 245"/>
                  <a:gd name="T28" fmla="*/ 2147483647 w 214"/>
                  <a:gd name="T29" fmla="*/ 2147483647 h 245"/>
                  <a:gd name="T30" fmla="*/ 2147483647 w 214"/>
                  <a:gd name="T31" fmla="*/ 2147483647 h 245"/>
                  <a:gd name="T32" fmla="*/ 0 w 214"/>
                  <a:gd name="T33" fmla="*/ 2147483647 h 2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4" h="245">
                    <a:moveTo>
                      <a:pt x="0" y="215"/>
                    </a:moveTo>
                    <a:lnTo>
                      <a:pt x="23" y="245"/>
                    </a:lnTo>
                    <a:lnTo>
                      <a:pt x="52" y="235"/>
                    </a:lnTo>
                    <a:lnTo>
                      <a:pt x="95" y="238"/>
                    </a:lnTo>
                    <a:lnTo>
                      <a:pt x="134" y="213"/>
                    </a:lnTo>
                    <a:lnTo>
                      <a:pt x="145" y="163"/>
                    </a:lnTo>
                    <a:lnTo>
                      <a:pt x="187" y="122"/>
                    </a:lnTo>
                    <a:lnTo>
                      <a:pt x="214" y="0"/>
                    </a:lnTo>
                    <a:lnTo>
                      <a:pt x="165" y="0"/>
                    </a:lnTo>
                    <a:lnTo>
                      <a:pt x="140" y="21"/>
                    </a:lnTo>
                    <a:lnTo>
                      <a:pt x="135" y="61"/>
                    </a:lnTo>
                    <a:lnTo>
                      <a:pt x="61" y="43"/>
                    </a:lnTo>
                    <a:lnTo>
                      <a:pt x="59" y="69"/>
                    </a:lnTo>
                    <a:lnTo>
                      <a:pt x="89" y="71"/>
                    </a:lnTo>
                    <a:lnTo>
                      <a:pt x="79" y="168"/>
                    </a:lnTo>
                    <a:lnTo>
                      <a:pt x="42" y="156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66" name="Freeform 190"/>
              <p:cNvSpPr>
                <a:spLocks/>
              </p:cNvSpPr>
              <p:nvPr/>
            </p:nvSpPr>
            <p:spPr bwMode="auto">
              <a:xfrm>
                <a:off x="21680735" y="17328140"/>
                <a:ext cx="1960848" cy="2018674"/>
              </a:xfrm>
              <a:custGeom>
                <a:avLst/>
                <a:gdLst>
                  <a:gd name="T0" fmla="*/ 0 w 539"/>
                  <a:gd name="T1" fmla="*/ 2147483647 h 518"/>
                  <a:gd name="T2" fmla="*/ 497141952 w 539"/>
                  <a:gd name="T3" fmla="*/ 2147483647 h 518"/>
                  <a:gd name="T4" fmla="*/ 2147483647 w 539"/>
                  <a:gd name="T5" fmla="*/ 2147483647 h 518"/>
                  <a:gd name="T6" fmla="*/ 2147483647 w 539"/>
                  <a:gd name="T7" fmla="*/ 2147483647 h 518"/>
                  <a:gd name="T8" fmla="*/ 2147483647 w 539"/>
                  <a:gd name="T9" fmla="*/ 2147483647 h 518"/>
                  <a:gd name="T10" fmla="*/ 2147483647 w 539"/>
                  <a:gd name="T11" fmla="*/ 2147483647 h 518"/>
                  <a:gd name="T12" fmla="*/ 2147483647 w 539"/>
                  <a:gd name="T13" fmla="*/ 2147483647 h 518"/>
                  <a:gd name="T14" fmla="*/ 2147483647 w 539"/>
                  <a:gd name="T15" fmla="*/ 2147483647 h 518"/>
                  <a:gd name="T16" fmla="*/ 2147483647 w 539"/>
                  <a:gd name="T17" fmla="*/ 2147483647 h 518"/>
                  <a:gd name="T18" fmla="*/ 2147483647 w 539"/>
                  <a:gd name="T19" fmla="*/ 2147483647 h 518"/>
                  <a:gd name="T20" fmla="*/ 2147483647 w 539"/>
                  <a:gd name="T21" fmla="*/ 2147483647 h 518"/>
                  <a:gd name="T22" fmla="*/ 2147483647 w 539"/>
                  <a:gd name="T23" fmla="*/ 2147483647 h 518"/>
                  <a:gd name="T24" fmla="*/ 2147483647 w 539"/>
                  <a:gd name="T25" fmla="*/ 2147483647 h 518"/>
                  <a:gd name="T26" fmla="*/ 2147483647 w 539"/>
                  <a:gd name="T27" fmla="*/ 2147483647 h 518"/>
                  <a:gd name="T28" fmla="*/ 2147483647 w 539"/>
                  <a:gd name="T29" fmla="*/ 2147483647 h 518"/>
                  <a:gd name="T30" fmla="*/ 2147483647 w 539"/>
                  <a:gd name="T31" fmla="*/ 2147483647 h 518"/>
                  <a:gd name="T32" fmla="*/ 2147483647 w 539"/>
                  <a:gd name="T33" fmla="*/ 2147483647 h 518"/>
                  <a:gd name="T34" fmla="*/ 2147483647 w 539"/>
                  <a:gd name="T35" fmla="*/ 2147483647 h 518"/>
                  <a:gd name="T36" fmla="*/ 2147483647 w 539"/>
                  <a:gd name="T37" fmla="*/ 2147483647 h 518"/>
                  <a:gd name="T38" fmla="*/ 2147483647 w 539"/>
                  <a:gd name="T39" fmla="*/ 2147483647 h 518"/>
                  <a:gd name="T40" fmla="*/ 2147483647 w 539"/>
                  <a:gd name="T41" fmla="*/ 2147483647 h 518"/>
                  <a:gd name="T42" fmla="*/ 2147483647 w 539"/>
                  <a:gd name="T43" fmla="*/ 2147483647 h 518"/>
                  <a:gd name="T44" fmla="*/ 2147483647 w 539"/>
                  <a:gd name="T45" fmla="*/ 0 h 518"/>
                  <a:gd name="T46" fmla="*/ 2147483647 w 539"/>
                  <a:gd name="T47" fmla="*/ 2147483647 h 518"/>
                  <a:gd name="T48" fmla="*/ 2147483647 w 539"/>
                  <a:gd name="T49" fmla="*/ 0 h 518"/>
                  <a:gd name="T50" fmla="*/ 2147483647 w 539"/>
                  <a:gd name="T51" fmla="*/ 2147483647 h 518"/>
                  <a:gd name="T52" fmla="*/ 2147483647 w 539"/>
                  <a:gd name="T53" fmla="*/ 2147483647 h 518"/>
                  <a:gd name="T54" fmla="*/ 2147483647 w 539"/>
                  <a:gd name="T55" fmla="*/ 2147483647 h 518"/>
                  <a:gd name="T56" fmla="*/ 2147483647 w 539"/>
                  <a:gd name="T57" fmla="*/ 2147483647 h 518"/>
                  <a:gd name="T58" fmla="*/ 2147483647 w 539"/>
                  <a:gd name="T59" fmla="*/ 2147483647 h 518"/>
                  <a:gd name="T60" fmla="*/ 2147483647 w 539"/>
                  <a:gd name="T61" fmla="*/ 2147483647 h 518"/>
                  <a:gd name="T62" fmla="*/ 0 w 539"/>
                  <a:gd name="T63" fmla="*/ 2147483647 h 5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39" h="518">
                    <a:moveTo>
                      <a:pt x="0" y="307"/>
                    </a:moveTo>
                    <a:lnTo>
                      <a:pt x="1" y="320"/>
                    </a:lnTo>
                    <a:lnTo>
                      <a:pt x="110" y="307"/>
                    </a:lnTo>
                    <a:lnTo>
                      <a:pt x="156" y="372"/>
                    </a:lnTo>
                    <a:lnTo>
                      <a:pt x="197" y="368"/>
                    </a:lnTo>
                    <a:lnTo>
                      <a:pt x="205" y="340"/>
                    </a:lnTo>
                    <a:lnTo>
                      <a:pt x="242" y="337"/>
                    </a:lnTo>
                    <a:lnTo>
                      <a:pt x="269" y="356"/>
                    </a:lnTo>
                    <a:lnTo>
                      <a:pt x="275" y="458"/>
                    </a:lnTo>
                    <a:lnTo>
                      <a:pt x="333" y="452"/>
                    </a:lnTo>
                    <a:lnTo>
                      <a:pt x="496" y="518"/>
                    </a:lnTo>
                    <a:lnTo>
                      <a:pt x="495" y="488"/>
                    </a:lnTo>
                    <a:lnTo>
                      <a:pt x="462" y="474"/>
                    </a:lnTo>
                    <a:lnTo>
                      <a:pt x="468" y="401"/>
                    </a:lnTo>
                    <a:lnTo>
                      <a:pt x="520" y="374"/>
                    </a:lnTo>
                    <a:lnTo>
                      <a:pt x="488" y="324"/>
                    </a:lnTo>
                    <a:lnTo>
                      <a:pt x="483" y="239"/>
                    </a:lnTo>
                    <a:lnTo>
                      <a:pt x="477" y="218"/>
                    </a:lnTo>
                    <a:lnTo>
                      <a:pt x="496" y="181"/>
                    </a:lnTo>
                    <a:lnTo>
                      <a:pt x="520" y="110"/>
                    </a:lnTo>
                    <a:lnTo>
                      <a:pt x="539" y="83"/>
                    </a:lnTo>
                    <a:lnTo>
                      <a:pt x="528" y="42"/>
                    </a:lnTo>
                    <a:lnTo>
                      <a:pt x="434" y="0"/>
                    </a:lnTo>
                    <a:lnTo>
                      <a:pt x="261" y="23"/>
                    </a:lnTo>
                    <a:lnTo>
                      <a:pt x="205" y="0"/>
                    </a:lnTo>
                    <a:lnTo>
                      <a:pt x="181" y="41"/>
                    </a:lnTo>
                    <a:lnTo>
                      <a:pt x="154" y="163"/>
                    </a:lnTo>
                    <a:lnTo>
                      <a:pt x="112" y="204"/>
                    </a:lnTo>
                    <a:lnTo>
                      <a:pt x="101" y="254"/>
                    </a:lnTo>
                    <a:lnTo>
                      <a:pt x="62" y="279"/>
                    </a:lnTo>
                    <a:lnTo>
                      <a:pt x="19" y="276"/>
                    </a:lnTo>
                    <a:lnTo>
                      <a:pt x="0" y="307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67" name="Freeform 191"/>
              <p:cNvSpPr>
                <a:spLocks/>
              </p:cNvSpPr>
              <p:nvPr/>
            </p:nvSpPr>
            <p:spPr bwMode="auto">
              <a:xfrm>
                <a:off x="23750918" y="13805201"/>
                <a:ext cx="247839" cy="132499"/>
              </a:xfrm>
              <a:custGeom>
                <a:avLst/>
                <a:gdLst>
                  <a:gd name="T0" fmla="*/ 0 w 67"/>
                  <a:gd name="T1" fmla="*/ 2147483647 h 35"/>
                  <a:gd name="T2" fmla="*/ 2147483647 w 67"/>
                  <a:gd name="T3" fmla="*/ 2147483647 h 35"/>
                  <a:gd name="T4" fmla="*/ 2147483647 w 67"/>
                  <a:gd name="T5" fmla="*/ 0 h 35"/>
                  <a:gd name="T6" fmla="*/ 0 w 67"/>
                  <a:gd name="T7" fmla="*/ 2147483647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35">
                    <a:moveTo>
                      <a:pt x="0" y="18"/>
                    </a:moveTo>
                    <a:lnTo>
                      <a:pt x="24" y="35"/>
                    </a:lnTo>
                    <a:lnTo>
                      <a:pt x="6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68" name="Freeform 192"/>
              <p:cNvSpPr>
                <a:spLocks/>
              </p:cNvSpPr>
              <p:nvPr/>
            </p:nvSpPr>
            <p:spPr bwMode="auto">
              <a:xfrm>
                <a:off x="20499849" y="16525343"/>
                <a:ext cx="284290" cy="670293"/>
              </a:xfrm>
              <a:custGeom>
                <a:avLst/>
                <a:gdLst>
                  <a:gd name="T0" fmla="*/ 0 w 76"/>
                  <a:gd name="T1" fmla="*/ 2147483647 h 174"/>
                  <a:gd name="T2" fmla="*/ 2147483647 w 76"/>
                  <a:gd name="T3" fmla="*/ 2147483647 h 174"/>
                  <a:gd name="T4" fmla="*/ 2147483647 w 76"/>
                  <a:gd name="T5" fmla="*/ 2147483647 h 174"/>
                  <a:gd name="T6" fmla="*/ 2147483647 w 76"/>
                  <a:gd name="T7" fmla="*/ 2147483647 h 174"/>
                  <a:gd name="T8" fmla="*/ 2147483647 w 76"/>
                  <a:gd name="T9" fmla="*/ 0 h 174"/>
                  <a:gd name="T10" fmla="*/ 2147483647 w 76"/>
                  <a:gd name="T11" fmla="*/ 2147483647 h 174"/>
                  <a:gd name="T12" fmla="*/ 0 w 76"/>
                  <a:gd name="T13" fmla="*/ 2147483647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174">
                    <a:moveTo>
                      <a:pt x="0" y="42"/>
                    </a:moveTo>
                    <a:lnTo>
                      <a:pt x="30" y="174"/>
                    </a:lnTo>
                    <a:lnTo>
                      <a:pt x="55" y="172"/>
                    </a:lnTo>
                    <a:lnTo>
                      <a:pt x="76" y="19"/>
                    </a:lnTo>
                    <a:lnTo>
                      <a:pt x="55" y="0"/>
                    </a:lnTo>
                    <a:lnTo>
                      <a:pt x="40" y="1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95124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69" name="Freeform 193"/>
              <p:cNvSpPr>
                <a:spLocks/>
              </p:cNvSpPr>
              <p:nvPr/>
            </p:nvSpPr>
            <p:spPr bwMode="auto">
              <a:xfrm>
                <a:off x="21389156" y="17647699"/>
                <a:ext cx="182238" cy="140295"/>
              </a:xfrm>
              <a:custGeom>
                <a:avLst/>
                <a:gdLst>
                  <a:gd name="T0" fmla="*/ 0 w 52"/>
                  <a:gd name="T1" fmla="*/ 2147483647 h 34"/>
                  <a:gd name="T2" fmla="*/ 2147483647 w 52"/>
                  <a:gd name="T3" fmla="*/ 593327098 h 34"/>
                  <a:gd name="T4" fmla="*/ 2147483647 w 52"/>
                  <a:gd name="T5" fmla="*/ 0 h 34"/>
                  <a:gd name="T6" fmla="*/ 2147483647 w 52"/>
                  <a:gd name="T7" fmla="*/ 2147483647 h 34"/>
                  <a:gd name="T8" fmla="*/ 0 w 52"/>
                  <a:gd name="T9" fmla="*/ 2147483647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0" y="34"/>
                    </a:moveTo>
                    <a:lnTo>
                      <a:pt x="5" y="1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70" name="Freeform 194"/>
              <p:cNvSpPr>
                <a:spLocks/>
              </p:cNvSpPr>
              <p:nvPr/>
            </p:nvSpPr>
            <p:spPr bwMode="auto">
              <a:xfrm>
                <a:off x="23816526" y="15886227"/>
                <a:ext cx="1559928" cy="1621176"/>
              </a:xfrm>
              <a:custGeom>
                <a:avLst/>
                <a:gdLst>
                  <a:gd name="T0" fmla="*/ 0 w 428"/>
                  <a:gd name="T1" fmla="*/ 2147483647 h 416"/>
                  <a:gd name="T2" fmla="*/ 2147483647 w 428"/>
                  <a:gd name="T3" fmla="*/ 2147483647 h 416"/>
                  <a:gd name="T4" fmla="*/ 2147483647 w 428"/>
                  <a:gd name="T5" fmla="*/ 2147483647 h 416"/>
                  <a:gd name="T6" fmla="*/ 2147483647 w 428"/>
                  <a:gd name="T7" fmla="*/ 2147483647 h 416"/>
                  <a:gd name="T8" fmla="*/ 2147483647 w 428"/>
                  <a:gd name="T9" fmla="*/ 2147483647 h 416"/>
                  <a:gd name="T10" fmla="*/ 2147483647 w 428"/>
                  <a:gd name="T11" fmla="*/ 0 h 416"/>
                  <a:gd name="T12" fmla="*/ 2147483647 w 428"/>
                  <a:gd name="T13" fmla="*/ 2147483647 h 416"/>
                  <a:gd name="T14" fmla="*/ 2147483647 w 428"/>
                  <a:gd name="T15" fmla="*/ 2147483647 h 416"/>
                  <a:gd name="T16" fmla="*/ 2147483647 w 428"/>
                  <a:gd name="T17" fmla="*/ 2147483647 h 416"/>
                  <a:gd name="T18" fmla="*/ 2147483647 w 428"/>
                  <a:gd name="T19" fmla="*/ 2147483647 h 416"/>
                  <a:gd name="T20" fmla="*/ 2147483647 w 428"/>
                  <a:gd name="T21" fmla="*/ 2147483647 h 416"/>
                  <a:gd name="T22" fmla="*/ 2147483647 w 428"/>
                  <a:gd name="T23" fmla="*/ 2147483647 h 416"/>
                  <a:gd name="T24" fmla="*/ 2147483647 w 428"/>
                  <a:gd name="T25" fmla="*/ 2147483647 h 416"/>
                  <a:gd name="T26" fmla="*/ 2147483647 w 428"/>
                  <a:gd name="T27" fmla="*/ 2147483647 h 416"/>
                  <a:gd name="T28" fmla="*/ 2147483647 w 428"/>
                  <a:gd name="T29" fmla="*/ 2147483647 h 416"/>
                  <a:gd name="T30" fmla="*/ 2147483647 w 428"/>
                  <a:gd name="T31" fmla="*/ 2147483647 h 416"/>
                  <a:gd name="T32" fmla="*/ 2147483647 w 428"/>
                  <a:gd name="T33" fmla="*/ 2147483647 h 416"/>
                  <a:gd name="T34" fmla="*/ 0 w 428"/>
                  <a:gd name="T35" fmla="*/ 2147483647 h 4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8" h="416">
                    <a:moveTo>
                      <a:pt x="0" y="290"/>
                    </a:moveTo>
                    <a:lnTo>
                      <a:pt x="32" y="269"/>
                    </a:lnTo>
                    <a:lnTo>
                      <a:pt x="36" y="217"/>
                    </a:lnTo>
                    <a:lnTo>
                      <a:pt x="92" y="148"/>
                    </a:lnTo>
                    <a:lnTo>
                      <a:pt x="113" y="27"/>
                    </a:lnTo>
                    <a:lnTo>
                      <a:pt x="158" y="0"/>
                    </a:lnTo>
                    <a:lnTo>
                      <a:pt x="190" y="82"/>
                    </a:lnTo>
                    <a:lnTo>
                      <a:pt x="284" y="154"/>
                    </a:lnTo>
                    <a:lnTo>
                      <a:pt x="251" y="196"/>
                    </a:lnTo>
                    <a:lnTo>
                      <a:pt x="281" y="206"/>
                    </a:lnTo>
                    <a:lnTo>
                      <a:pt x="316" y="258"/>
                    </a:lnTo>
                    <a:lnTo>
                      <a:pt x="428" y="285"/>
                    </a:lnTo>
                    <a:lnTo>
                      <a:pt x="342" y="371"/>
                    </a:lnTo>
                    <a:lnTo>
                      <a:pt x="253" y="402"/>
                    </a:lnTo>
                    <a:lnTo>
                      <a:pt x="171" y="416"/>
                    </a:lnTo>
                    <a:lnTo>
                      <a:pt x="81" y="383"/>
                    </a:lnTo>
                    <a:lnTo>
                      <a:pt x="50" y="325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rgbClr val="F95124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71" name="Freeform 195"/>
              <p:cNvSpPr>
                <a:spLocks/>
              </p:cNvSpPr>
              <p:nvPr/>
            </p:nvSpPr>
            <p:spPr bwMode="auto">
              <a:xfrm>
                <a:off x="24734991" y="16486378"/>
                <a:ext cx="160369" cy="210439"/>
              </a:xfrm>
              <a:custGeom>
                <a:avLst/>
                <a:gdLst>
                  <a:gd name="T0" fmla="*/ 0 w 44"/>
                  <a:gd name="T1" fmla="*/ 2147483647 h 52"/>
                  <a:gd name="T2" fmla="*/ 2147483647 w 44"/>
                  <a:gd name="T3" fmla="*/ 2147483647 h 52"/>
                  <a:gd name="T4" fmla="*/ 2147483647 w 44"/>
                  <a:gd name="T5" fmla="*/ 2147483647 h 52"/>
                  <a:gd name="T6" fmla="*/ 2147483647 w 44"/>
                  <a:gd name="T7" fmla="*/ 2147483647 h 52"/>
                  <a:gd name="T8" fmla="*/ 2147483647 w 44"/>
                  <a:gd name="T9" fmla="*/ 2147483647 h 52"/>
                  <a:gd name="T10" fmla="*/ 2147483647 w 44"/>
                  <a:gd name="T11" fmla="*/ 0 h 52"/>
                  <a:gd name="T12" fmla="*/ 0 w 44"/>
                  <a:gd name="T13" fmla="*/ 2147483647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52">
                    <a:moveTo>
                      <a:pt x="0" y="42"/>
                    </a:moveTo>
                    <a:lnTo>
                      <a:pt x="30" y="52"/>
                    </a:lnTo>
                    <a:lnTo>
                      <a:pt x="43" y="36"/>
                    </a:lnTo>
                    <a:lnTo>
                      <a:pt x="20" y="32"/>
                    </a:lnTo>
                    <a:lnTo>
                      <a:pt x="44" y="20"/>
                    </a:lnTo>
                    <a:lnTo>
                      <a:pt x="33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72" name="Freeform 196"/>
              <p:cNvSpPr>
                <a:spLocks/>
              </p:cNvSpPr>
              <p:nvPr/>
            </p:nvSpPr>
            <p:spPr bwMode="auto">
              <a:xfrm>
                <a:off x="21308978" y="17647701"/>
                <a:ext cx="575860" cy="678093"/>
              </a:xfrm>
              <a:custGeom>
                <a:avLst/>
                <a:gdLst>
                  <a:gd name="T0" fmla="*/ 0 w 158"/>
                  <a:gd name="T1" fmla="*/ 2147483647 h 173"/>
                  <a:gd name="T2" fmla="*/ 2147483647 w 158"/>
                  <a:gd name="T3" fmla="*/ 2147483647 h 173"/>
                  <a:gd name="T4" fmla="*/ 2147483647 w 158"/>
                  <a:gd name="T5" fmla="*/ 2147483647 h 173"/>
                  <a:gd name="T6" fmla="*/ 2147483647 w 158"/>
                  <a:gd name="T7" fmla="*/ 2147483647 h 173"/>
                  <a:gd name="T8" fmla="*/ 2147483647 w 158"/>
                  <a:gd name="T9" fmla="*/ 2147483647 h 173"/>
                  <a:gd name="T10" fmla="*/ 2147483647 w 158"/>
                  <a:gd name="T11" fmla="*/ 0 h 173"/>
                  <a:gd name="T12" fmla="*/ 2147483647 w 158"/>
                  <a:gd name="T13" fmla="*/ 508603917 h 173"/>
                  <a:gd name="T14" fmla="*/ 2147483647 w 158"/>
                  <a:gd name="T15" fmla="*/ 2147483647 h 173"/>
                  <a:gd name="T16" fmla="*/ 2147483647 w 158"/>
                  <a:gd name="T17" fmla="*/ 2147483647 h 173"/>
                  <a:gd name="T18" fmla="*/ 2147483647 w 158"/>
                  <a:gd name="T19" fmla="*/ 2147483647 h 173"/>
                  <a:gd name="T20" fmla="*/ 2147483647 w 158"/>
                  <a:gd name="T21" fmla="*/ 2147483647 h 173"/>
                  <a:gd name="T22" fmla="*/ 2147483647 w 158"/>
                  <a:gd name="T23" fmla="*/ 2147483647 h 173"/>
                  <a:gd name="T24" fmla="*/ 0 w 158"/>
                  <a:gd name="T25" fmla="*/ 2147483647 h 1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8" h="173">
                    <a:moveTo>
                      <a:pt x="0" y="81"/>
                    </a:moveTo>
                    <a:lnTo>
                      <a:pt x="18" y="55"/>
                    </a:lnTo>
                    <a:lnTo>
                      <a:pt x="30" y="57"/>
                    </a:lnTo>
                    <a:lnTo>
                      <a:pt x="21" y="34"/>
                    </a:lnTo>
                    <a:lnTo>
                      <a:pt x="73" y="29"/>
                    </a:lnTo>
                    <a:lnTo>
                      <a:pt x="73" y="0"/>
                    </a:lnTo>
                    <a:lnTo>
                      <a:pt x="130" y="1"/>
                    </a:lnTo>
                    <a:lnTo>
                      <a:pt x="128" y="27"/>
                    </a:lnTo>
                    <a:lnTo>
                      <a:pt x="158" y="29"/>
                    </a:lnTo>
                    <a:lnTo>
                      <a:pt x="148" y="126"/>
                    </a:lnTo>
                    <a:lnTo>
                      <a:pt x="111" y="114"/>
                    </a:lnTo>
                    <a:lnTo>
                      <a:pt x="69" y="173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73" name="Freeform 197"/>
              <p:cNvSpPr>
                <a:spLocks/>
              </p:cNvSpPr>
              <p:nvPr/>
            </p:nvSpPr>
            <p:spPr bwMode="auto">
              <a:xfrm>
                <a:off x="18677502" y="16385052"/>
                <a:ext cx="306156" cy="62352"/>
              </a:xfrm>
              <a:custGeom>
                <a:avLst/>
                <a:gdLst>
                  <a:gd name="T0" fmla="*/ 0 w 83"/>
                  <a:gd name="T1" fmla="*/ 2147483647 h 16"/>
                  <a:gd name="T2" fmla="*/ 1555202408 w 83"/>
                  <a:gd name="T3" fmla="*/ 0 h 16"/>
                  <a:gd name="T4" fmla="*/ 2147483647 w 83"/>
                  <a:gd name="T5" fmla="*/ 2147483647 h 16"/>
                  <a:gd name="T6" fmla="*/ 0 w 83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6">
                    <a:moveTo>
                      <a:pt x="0" y="16"/>
                    </a:moveTo>
                    <a:lnTo>
                      <a:pt x="3" y="0"/>
                    </a:lnTo>
                    <a:lnTo>
                      <a:pt x="83" y="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74" name="Freeform 198"/>
              <p:cNvSpPr>
                <a:spLocks/>
              </p:cNvSpPr>
              <p:nvPr/>
            </p:nvSpPr>
            <p:spPr bwMode="auto">
              <a:xfrm>
                <a:off x="20082995" y="16604668"/>
                <a:ext cx="444653" cy="717062"/>
              </a:xfrm>
              <a:custGeom>
                <a:avLst/>
                <a:gdLst>
                  <a:gd name="T0" fmla="*/ 0 w 122"/>
                  <a:gd name="T1" fmla="*/ 2147483647 h 184"/>
                  <a:gd name="T2" fmla="*/ 2147483647 w 122"/>
                  <a:gd name="T3" fmla="*/ 2147483647 h 184"/>
                  <a:gd name="T4" fmla="*/ 2147483647 w 122"/>
                  <a:gd name="T5" fmla="*/ 2147483647 h 184"/>
                  <a:gd name="T6" fmla="*/ 2147483647 w 122"/>
                  <a:gd name="T7" fmla="*/ 0 h 184"/>
                  <a:gd name="T8" fmla="*/ 2147483647 w 122"/>
                  <a:gd name="T9" fmla="*/ 2147483647 h 184"/>
                  <a:gd name="T10" fmla="*/ 2147483647 w 122"/>
                  <a:gd name="T11" fmla="*/ 2147483647 h 184"/>
                  <a:gd name="T12" fmla="*/ 0 w 122"/>
                  <a:gd name="T13" fmla="*/ 2147483647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2" h="184">
                    <a:moveTo>
                      <a:pt x="0" y="173"/>
                    </a:moveTo>
                    <a:lnTo>
                      <a:pt x="12" y="46"/>
                    </a:lnTo>
                    <a:lnTo>
                      <a:pt x="6" y="7"/>
                    </a:lnTo>
                    <a:lnTo>
                      <a:pt x="82" y="0"/>
                    </a:lnTo>
                    <a:lnTo>
                      <a:pt x="122" y="145"/>
                    </a:lnTo>
                    <a:lnTo>
                      <a:pt x="31" y="184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95124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75" name="Freeform 199"/>
              <p:cNvSpPr>
                <a:spLocks/>
              </p:cNvSpPr>
              <p:nvPr/>
            </p:nvSpPr>
            <p:spPr bwMode="auto">
              <a:xfrm>
                <a:off x="18859739" y="16486378"/>
                <a:ext cx="758099" cy="592353"/>
              </a:xfrm>
              <a:custGeom>
                <a:avLst/>
                <a:gdLst>
                  <a:gd name="T0" fmla="*/ 0 w 208"/>
                  <a:gd name="T1" fmla="*/ 2147483647 h 152"/>
                  <a:gd name="T2" fmla="*/ 2147483647 w 208"/>
                  <a:gd name="T3" fmla="*/ 2147483647 h 152"/>
                  <a:gd name="T4" fmla="*/ 2147483647 w 208"/>
                  <a:gd name="T5" fmla="*/ 0 h 152"/>
                  <a:gd name="T6" fmla="*/ 2147483647 w 208"/>
                  <a:gd name="T7" fmla="*/ 2147483647 h 152"/>
                  <a:gd name="T8" fmla="*/ 2147483647 w 208"/>
                  <a:gd name="T9" fmla="*/ 2147483647 h 152"/>
                  <a:gd name="T10" fmla="*/ 2147483647 w 208"/>
                  <a:gd name="T11" fmla="*/ 1500123206 h 152"/>
                  <a:gd name="T12" fmla="*/ 2147483647 w 208"/>
                  <a:gd name="T13" fmla="*/ 2147483647 h 152"/>
                  <a:gd name="T14" fmla="*/ 2147483647 w 208"/>
                  <a:gd name="T15" fmla="*/ 2147483647 h 152"/>
                  <a:gd name="T16" fmla="*/ 2147483647 w 208"/>
                  <a:gd name="T17" fmla="*/ 2147483647 h 152"/>
                  <a:gd name="T18" fmla="*/ 2147483647 w 208"/>
                  <a:gd name="T19" fmla="*/ 2147483647 h 152"/>
                  <a:gd name="T20" fmla="*/ 2147483647 w 208"/>
                  <a:gd name="T21" fmla="*/ 2147483647 h 152"/>
                  <a:gd name="T22" fmla="*/ 2147483647 w 208"/>
                  <a:gd name="T23" fmla="*/ 2147483647 h 152"/>
                  <a:gd name="T24" fmla="*/ 2147483647 w 208"/>
                  <a:gd name="T25" fmla="*/ 2147483647 h 152"/>
                  <a:gd name="T26" fmla="*/ 2147483647 w 208"/>
                  <a:gd name="T27" fmla="*/ 2147483647 h 152"/>
                  <a:gd name="T28" fmla="*/ 2147483647 w 208"/>
                  <a:gd name="T29" fmla="*/ 2147483647 h 152"/>
                  <a:gd name="T30" fmla="*/ 0 w 208"/>
                  <a:gd name="T31" fmla="*/ 2147483647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08" h="152">
                    <a:moveTo>
                      <a:pt x="0" y="50"/>
                    </a:moveTo>
                    <a:lnTo>
                      <a:pt x="34" y="27"/>
                    </a:lnTo>
                    <a:lnTo>
                      <a:pt x="36" y="0"/>
                    </a:lnTo>
                    <a:lnTo>
                      <a:pt x="104" y="6"/>
                    </a:lnTo>
                    <a:lnTo>
                      <a:pt x="122" y="20"/>
                    </a:lnTo>
                    <a:lnTo>
                      <a:pt x="170" y="3"/>
                    </a:lnTo>
                    <a:lnTo>
                      <a:pt x="199" y="72"/>
                    </a:lnTo>
                    <a:lnTo>
                      <a:pt x="208" y="123"/>
                    </a:lnTo>
                    <a:lnTo>
                      <a:pt x="190" y="119"/>
                    </a:lnTo>
                    <a:lnTo>
                      <a:pt x="185" y="147"/>
                    </a:lnTo>
                    <a:lnTo>
                      <a:pt x="155" y="152"/>
                    </a:lnTo>
                    <a:lnTo>
                      <a:pt x="154" y="123"/>
                    </a:lnTo>
                    <a:lnTo>
                      <a:pt x="136" y="122"/>
                    </a:lnTo>
                    <a:lnTo>
                      <a:pt x="109" y="77"/>
                    </a:lnTo>
                    <a:lnTo>
                      <a:pt x="49" y="10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76" name="Freeform 200"/>
              <p:cNvSpPr>
                <a:spLocks/>
              </p:cNvSpPr>
              <p:nvPr/>
            </p:nvSpPr>
            <p:spPr bwMode="auto">
              <a:xfrm>
                <a:off x="25033854" y="14592407"/>
                <a:ext cx="189522" cy="54560"/>
              </a:xfrm>
              <a:custGeom>
                <a:avLst/>
                <a:gdLst>
                  <a:gd name="T0" fmla="*/ 0 w 52"/>
                  <a:gd name="T1" fmla="*/ 0 h 14"/>
                  <a:gd name="T2" fmla="*/ 2147483647 w 52"/>
                  <a:gd name="T3" fmla="*/ 2147483647 h 14"/>
                  <a:gd name="T4" fmla="*/ 2147483647 w 52"/>
                  <a:gd name="T5" fmla="*/ 2000554322 h 14"/>
                  <a:gd name="T6" fmla="*/ 0 w 52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" h="14">
                    <a:moveTo>
                      <a:pt x="0" y="0"/>
                    </a:moveTo>
                    <a:lnTo>
                      <a:pt x="28" y="14"/>
                    </a:lnTo>
                    <a:lnTo>
                      <a:pt x="5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77" name="Freeform 201"/>
              <p:cNvSpPr>
                <a:spLocks/>
              </p:cNvSpPr>
              <p:nvPr/>
            </p:nvSpPr>
            <p:spPr bwMode="auto">
              <a:xfrm>
                <a:off x="23925864" y="14109167"/>
                <a:ext cx="160369" cy="467646"/>
              </a:xfrm>
              <a:custGeom>
                <a:avLst/>
                <a:gdLst>
                  <a:gd name="T0" fmla="*/ 0 w 45"/>
                  <a:gd name="T1" fmla="*/ 2147483647 h 120"/>
                  <a:gd name="T2" fmla="*/ 2147483647 w 45"/>
                  <a:gd name="T3" fmla="*/ 2147483647 h 120"/>
                  <a:gd name="T4" fmla="*/ 2147483647 w 45"/>
                  <a:gd name="T5" fmla="*/ 2147483647 h 120"/>
                  <a:gd name="T6" fmla="*/ 2147483647 w 45"/>
                  <a:gd name="T7" fmla="*/ 2147483647 h 120"/>
                  <a:gd name="T8" fmla="*/ 2147483647 w 45"/>
                  <a:gd name="T9" fmla="*/ 2147483647 h 120"/>
                  <a:gd name="T10" fmla="*/ 2147483647 w 45"/>
                  <a:gd name="T11" fmla="*/ 2147483647 h 120"/>
                  <a:gd name="T12" fmla="*/ 2147483647 w 45"/>
                  <a:gd name="T13" fmla="*/ 2147483647 h 120"/>
                  <a:gd name="T14" fmla="*/ 2147483647 w 45"/>
                  <a:gd name="T15" fmla="*/ 0 h 120"/>
                  <a:gd name="T16" fmla="*/ 2147483647 w 45"/>
                  <a:gd name="T17" fmla="*/ 1000502031 h 120"/>
                  <a:gd name="T18" fmla="*/ 0 w 45"/>
                  <a:gd name="T19" fmla="*/ 2147483647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120">
                    <a:moveTo>
                      <a:pt x="0" y="59"/>
                    </a:moveTo>
                    <a:lnTo>
                      <a:pt x="24" y="120"/>
                    </a:lnTo>
                    <a:lnTo>
                      <a:pt x="28" y="118"/>
                    </a:lnTo>
                    <a:lnTo>
                      <a:pt x="40" y="54"/>
                    </a:lnTo>
                    <a:lnTo>
                      <a:pt x="23" y="58"/>
                    </a:lnTo>
                    <a:lnTo>
                      <a:pt x="28" y="31"/>
                    </a:lnTo>
                    <a:lnTo>
                      <a:pt x="41" y="16"/>
                    </a:lnTo>
                    <a:lnTo>
                      <a:pt x="45" y="0"/>
                    </a:lnTo>
                    <a:lnTo>
                      <a:pt x="30" y="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78" name="Freeform 202"/>
              <p:cNvSpPr>
                <a:spLocks/>
              </p:cNvSpPr>
              <p:nvPr/>
            </p:nvSpPr>
            <p:spPr bwMode="auto">
              <a:xfrm>
                <a:off x="19523072" y="16704613"/>
                <a:ext cx="612307" cy="701473"/>
              </a:xfrm>
              <a:custGeom>
                <a:avLst/>
                <a:gdLst>
                  <a:gd name="T0" fmla="*/ 0 w 167"/>
                  <a:gd name="T1" fmla="*/ 2147483647 h 178"/>
                  <a:gd name="T2" fmla="*/ 1018258204 w 167"/>
                  <a:gd name="T3" fmla="*/ 2147483647 h 178"/>
                  <a:gd name="T4" fmla="*/ 2147483647 w 167"/>
                  <a:gd name="T5" fmla="*/ 2147483647 h 178"/>
                  <a:gd name="T6" fmla="*/ 2147483647 w 167"/>
                  <a:gd name="T7" fmla="*/ 2147483647 h 178"/>
                  <a:gd name="T8" fmla="*/ 2147483647 w 167"/>
                  <a:gd name="T9" fmla="*/ 2147483647 h 178"/>
                  <a:gd name="T10" fmla="*/ 2147483647 w 167"/>
                  <a:gd name="T11" fmla="*/ 0 h 178"/>
                  <a:gd name="T12" fmla="*/ 2147483647 w 167"/>
                  <a:gd name="T13" fmla="*/ 2147483647 h 178"/>
                  <a:gd name="T14" fmla="*/ 2147483647 w 167"/>
                  <a:gd name="T15" fmla="*/ 2147483647 h 178"/>
                  <a:gd name="T16" fmla="*/ 2147483647 w 167"/>
                  <a:gd name="T17" fmla="*/ 2147483647 h 178"/>
                  <a:gd name="T18" fmla="*/ 2147483647 w 167"/>
                  <a:gd name="T19" fmla="*/ 2147483647 h 178"/>
                  <a:gd name="T20" fmla="*/ 2147483647 w 167"/>
                  <a:gd name="T21" fmla="*/ 2147483647 h 178"/>
                  <a:gd name="T22" fmla="*/ 2147483647 w 167"/>
                  <a:gd name="T23" fmla="*/ 2147483647 h 178"/>
                  <a:gd name="T24" fmla="*/ 0 w 167"/>
                  <a:gd name="T25" fmla="*/ 2147483647 h 1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7" h="178">
                    <a:moveTo>
                      <a:pt x="0" y="118"/>
                    </a:moveTo>
                    <a:lnTo>
                      <a:pt x="2" y="91"/>
                    </a:lnTo>
                    <a:lnTo>
                      <a:pt x="7" y="63"/>
                    </a:lnTo>
                    <a:lnTo>
                      <a:pt x="25" y="67"/>
                    </a:lnTo>
                    <a:lnTo>
                      <a:pt x="16" y="16"/>
                    </a:lnTo>
                    <a:lnTo>
                      <a:pt x="66" y="0"/>
                    </a:lnTo>
                    <a:lnTo>
                      <a:pt x="94" y="11"/>
                    </a:lnTo>
                    <a:lnTo>
                      <a:pt x="110" y="27"/>
                    </a:lnTo>
                    <a:lnTo>
                      <a:pt x="167" y="33"/>
                    </a:lnTo>
                    <a:lnTo>
                      <a:pt x="155" y="160"/>
                    </a:lnTo>
                    <a:lnTo>
                      <a:pt x="27" y="178"/>
                    </a:lnTo>
                    <a:lnTo>
                      <a:pt x="31" y="137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79" name="Freeform 203"/>
              <p:cNvSpPr>
                <a:spLocks/>
              </p:cNvSpPr>
              <p:nvPr/>
            </p:nvSpPr>
            <p:spPr bwMode="auto">
              <a:xfrm>
                <a:off x="24006050" y="14085790"/>
                <a:ext cx="451943" cy="522205"/>
              </a:xfrm>
              <a:custGeom>
                <a:avLst/>
                <a:gdLst>
                  <a:gd name="T0" fmla="*/ 0 w 123"/>
                  <a:gd name="T1" fmla="*/ 2147483647 h 133"/>
                  <a:gd name="T2" fmla="*/ 2147483647 w 123"/>
                  <a:gd name="T3" fmla="*/ 2147483647 h 133"/>
                  <a:gd name="T4" fmla="*/ 2147483647 w 123"/>
                  <a:gd name="T5" fmla="*/ 2147483647 h 133"/>
                  <a:gd name="T6" fmla="*/ 2147483647 w 123"/>
                  <a:gd name="T7" fmla="*/ 2147483647 h 133"/>
                  <a:gd name="T8" fmla="*/ 2147483647 w 123"/>
                  <a:gd name="T9" fmla="*/ 0 h 133"/>
                  <a:gd name="T10" fmla="*/ 2147483647 w 123"/>
                  <a:gd name="T11" fmla="*/ 2147483647 h 133"/>
                  <a:gd name="T12" fmla="*/ 2147483647 w 123"/>
                  <a:gd name="T13" fmla="*/ 2147483647 h 133"/>
                  <a:gd name="T14" fmla="*/ 2147483647 w 123"/>
                  <a:gd name="T15" fmla="*/ 2147483647 h 133"/>
                  <a:gd name="T16" fmla="*/ 2147483647 w 123"/>
                  <a:gd name="T17" fmla="*/ 2147483647 h 133"/>
                  <a:gd name="T18" fmla="*/ 2147483647 w 123"/>
                  <a:gd name="T19" fmla="*/ 2147483647 h 133"/>
                  <a:gd name="T20" fmla="*/ 2147483647 w 123"/>
                  <a:gd name="T21" fmla="*/ 2147483647 h 133"/>
                  <a:gd name="T22" fmla="*/ 2147483647 w 123"/>
                  <a:gd name="T23" fmla="*/ 2147483647 h 133"/>
                  <a:gd name="T24" fmla="*/ 0 w 123"/>
                  <a:gd name="T25" fmla="*/ 2147483647 h 1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3" h="133">
                    <a:moveTo>
                      <a:pt x="0" y="63"/>
                    </a:moveTo>
                    <a:lnTo>
                      <a:pt x="5" y="36"/>
                    </a:lnTo>
                    <a:lnTo>
                      <a:pt x="18" y="21"/>
                    </a:lnTo>
                    <a:lnTo>
                      <a:pt x="49" y="33"/>
                    </a:lnTo>
                    <a:lnTo>
                      <a:pt x="110" y="0"/>
                    </a:lnTo>
                    <a:lnTo>
                      <a:pt x="123" y="37"/>
                    </a:lnTo>
                    <a:lnTo>
                      <a:pt x="60" y="57"/>
                    </a:lnTo>
                    <a:lnTo>
                      <a:pt x="91" y="87"/>
                    </a:lnTo>
                    <a:lnTo>
                      <a:pt x="74" y="105"/>
                    </a:lnTo>
                    <a:lnTo>
                      <a:pt x="36" y="133"/>
                    </a:lnTo>
                    <a:lnTo>
                      <a:pt x="5" y="123"/>
                    </a:lnTo>
                    <a:lnTo>
                      <a:pt x="17" y="5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80" name="Freeform 204"/>
              <p:cNvSpPr>
                <a:spLocks/>
              </p:cNvSpPr>
              <p:nvPr/>
            </p:nvSpPr>
            <p:spPr bwMode="auto">
              <a:xfrm>
                <a:off x="23925864" y="17382700"/>
                <a:ext cx="816411" cy="1021031"/>
              </a:xfrm>
              <a:custGeom>
                <a:avLst/>
                <a:gdLst>
                  <a:gd name="T0" fmla="*/ 0 w 225"/>
                  <a:gd name="T1" fmla="*/ 2147483647 h 261"/>
                  <a:gd name="T2" fmla="*/ 2147483647 w 225"/>
                  <a:gd name="T3" fmla="*/ 2147483647 h 261"/>
                  <a:gd name="T4" fmla="*/ 0 w 225"/>
                  <a:gd name="T5" fmla="*/ 2147483647 h 261"/>
                  <a:gd name="T6" fmla="*/ 2147483647 w 225"/>
                  <a:gd name="T7" fmla="*/ 2147483647 h 261"/>
                  <a:gd name="T8" fmla="*/ 2147483647 w 225"/>
                  <a:gd name="T9" fmla="*/ 2147483647 h 261"/>
                  <a:gd name="T10" fmla="*/ 2147483647 w 225"/>
                  <a:gd name="T11" fmla="*/ 2147483647 h 261"/>
                  <a:gd name="T12" fmla="*/ 2147483647 w 225"/>
                  <a:gd name="T13" fmla="*/ 2147483647 h 261"/>
                  <a:gd name="T14" fmla="*/ 2147483647 w 225"/>
                  <a:gd name="T15" fmla="*/ 2147483647 h 261"/>
                  <a:gd name="T16" fmla="*/ 2147483647 w 225"/>
                  <a:gd name="T17" fmla="*/ 2147483647 h 261"/>
                  <a:gd name="T18" fmla="*/ 2147483647 w 225"/>
                  <a:gd name="T19" fmla="*/ 2147483647 h 261"/>
                  <a:gd name="T20" fmla="*/ 2147483647 w 225"/>
                  <a:gd name="T21" fmla="*/ 2147483647 h 261"/>
                  <a:gd name="T22" fmla="*/ 2147483647 w 225"/>
                  <a:gd name="T23" fmla="*/ 0 h 261"/>
                  <a:gd name="T24" fmla="*/ 0 w 225"/>
                  <a:gd name="T25" fmla="*/ 2147483647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5" h="261">
                    <a:moveTo>
                      <a:pt x="0" y="17"/>
                    </a:moveTo>
                    <a:lnTo>
                      <a:pt x="32" y="72"/>
                    </a:lnTo>
                    <a:lnTo>
                      <a:pt x="0" y="124"/>
                    </a:lnTo>
                    <a:lnTo>
                      <a:pt x="24" y="138"/>
                    </a:lnTo>
                    <a:lnTo>
                      <a:pt x="8" y="156"/>
                    </a:lnTo>
                    <a:lnTo>
                      <a:pt x="154" y="261"/>
                    </a:lnTo>
                    <a:lnTo>
                      <a:pt x="216" y="177"/>
                    </a:lnTo>
                    <a:lnTo>
                      <a:pt x="201" y="153"/>
                    </a:lnTo>
                    <a:lnTo>
                      <a:pt x="201" y="49"/>
                    </a:lnTo>
                    <a:lnTo>
                      <a:pt x="225" y="19"/>
                    </a:lnTo>
                    <a:lnTo>
                      <a:pt x="143" y="33"/>
                    </a:lnTo>
                    <a:lnTo>
                      <a:pt x="5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81" name="Freeform 205"/>
              <p:cNvSpPr>
                <a:spLocks/>
              </p:cNvSpPr>
              <p:nvPr/>
            </p:nvSpPr>
            <p:spPr bwMode="auto">
              <a:xfrm>
                <a:off x="25223376" y="14498873"/>
                <a:ext cx="189522" cy="171471"/>
              </a:xfrm>
              <a:custGeom>
                <a:avLst/>
                <a:gdLst>
                  <a:gd name="T0" fmla="*/ 0 w 51"/>
                  <a:gd name="T1" fmla="*/ 2147483647 h 43"/>
                  <a:gd name="T2" fmla="*/ 2147483647 w 51"/>
                  <a:gd name="T3" fmla="*/ 0 h 43"/>
                  <a:gd name="T4" fmla="*/ 2147483647 w 51"/>
                  <a:gd name="T5" fmla="*/ 2147483647 h 43"/>
                  <a:gd name="T6" fmla="*/ 0 w 51"/>
                  <a:gd name="T7" fmla="*/ 2147483647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43">
                    <a:moveTo>
                      <a:pt x="0" y="28"/>
                    </a:moveTo>
                    <a:lnTo>
                      <a:pt x="42" y="0"/>
                    </a:lnTo>
                    <a:lnTo>
                      <a:pt x="51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82" name="Freeform 206"/>
              <p:cNvSpPr>
                <a:spLocks/>
              </p:cNvSpPr>
              <p:nvPr/>
            </p:nvSpPr>
            <p:spPr bwMode="auto">
              <a:xfrm>
                <a:off x="24035208" y="13922110"/>
                <a:ext cx="160369" cy="194855"/>
              </a:xfrm>
              <a:custGeom>
                <a:avLst/>
                <a:gdLst>
                  <a:gd name="T0" fmla="*/ 0 w 45"/>
                  <a:gd name="T1" fmla="*/ 2147483647 h 50"/>
                  <a:gd name="T2" fmla="*/ 2147483647 w 45"/>
                  <a:gd name="T3" fmla="*/ 2147483647 h 50"/>
                  <a:gd name="T4" fmla="*/ 2147483647 w 45"/>
                  <a:gd name="T5" fmla="*/ 2147483647 h 50"/>
                  <a:gd name="T6" fmla="*/ 2147483647 w 45"/>
                  <a:gd name="T7" fmla="*/ 0 h 50"/>
                  <a:gd name="T8" fmla="*/ 0 w 45"/>
                  <a:gd name="T9" fmla="*/ 214748364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0">
                    <a:moveTo>
                      <a:pt x="0" y="50"/>
                    </a:moveTo>
                    <a:lnTo>
                      <a:pt x="15" y="48"/>
                    </a:lnTo>
                    <a:lnTo>
                      <a:pt x="45" y="15"/>
                    </a:lnTo>
                    <a:lnTo>
                      <a:pt x="28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83" name="Freeform 207"/>
              <p:cNvSpPr>
                <a:spLocks/>
              </p:cNvSpPr>
              <p:nvPr/>
            </p:nvSpPr>
            <p:spPr bwMode="auto">
              <a:xfrm>
                <a:off x="19231495" y="16961818"/>
                <a:ext cx="408208" cy="444266"/>
              </a:xfrm>
              <a:custGeom>
                <a:avLst/>
                <a:gdLst>
                  <a:gd name="T0" fmla="*/ 0 w 113"/>
                  <a:gd name="T1" fmla="*/ 2147483647 h 112"/>
                  <a:gd name="T2" fmla="*/ 2147483647 w 113"/>
                  <a:gd name="T3" fmla="*/ 0 h 112"/>
                  <a:gd name="T4" fmla="*/ 2147483647 w 113"/>
                  <a:gd name="T5" fmla="*/ 527420619 h 112"/>
                  <a:gd name="T6" fmla="*/ 2147483647 w 113"/>
                  <a:gd name="T7" fmla="*/ 2147483647 h 112"/>
                  <a:gd name="T8" fmla="*/ 2147483647 w 113"/>
                  <a:gd name="T9" fmla="*/ 2147483647 h 112"/>
                  <a:gd name="T10" fmla="*/ 2147483647 w 113"/>
                  <a:gd name="T11" fmla="*/ 2147483647 h 112"/>
                  <a:gd name="T12" fmla="*/ 2147483647 w 113"/>
                  <a:gd name="T13" fmla="*/ 2147483647 h 112"/>
                  <a:gd name="T14" fmla="*/ 2147483647 w 113"/>
                  <a:gd name="T15" fmla="*/ 2147483647 h 112"/>
                  <a:gd name="T16" fmla="*/ 0 w 113"/>
                  <a:gd name="T17" fmla="*/ 2147483647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3" h="112">
                    <a:moveTo>
                      <a:pt x="0" y="42"/>
                    </a:moveTo>
                    <a:lnTo>
                      <a:pt x="35" y="0"/>
                    </a:lnTo>
                    <a:lnTo>
                      <a:pt x="53" y="1"/>
                    </a:lnTo>
                    <a:lnTo>
                      <a:pt x="54" y="30"/>
                    </a:lnTo>
                    <a:lnTo>
                      <a:pt x="84" y="25"/>
                    </a:lnTo>
                    <a:lnTo>
                      <a:pt x="82" y="52"/>
                    </a:lnTo>
                    <a:lnTo>
                      <a:pt x="113" y="71"/>
                    </a:lnTo>
                    <a:lnTo>
                      <a:pt x="109" y="11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84" name="Freeform 208"/>
              <p:cNvSpPr>
                <a:spLocks/>
              </p:cNvSpPr>
              <p:nvPr/>
            </p:nvSpPr>
            <p:spPr bwMode="auto">
              <a:xfrm>
                <a:off x="21374577" y="14116966"/>
                <a:ext cx="1618245" cy="1605588"/>
              </a:xfrm>
              <a:custGeom>
                <a:avLst/>
                <a:gdLst>
                  <a:gd name="T0" fmla="*/ 0 w 444"/>
                  <a:gd name="T1" fmla="*/ 2147483647 h 413"/>
                  <a:gd name="T2" fmla="*/ 500251413 w 444"/>
                  <a:gd name="T3" fmla="*/ 2147483647 h 413"/>
                  <a:gd name="T4" fmla="*/ 2147483647 w 444"/>
                  <a:gd name="T5" fmla="*/ 0 h 413"/>
                  <a:gd name="T6" fmla="*/ 2147483647 w 444"/>
                  <a:gd name="T7" fmla="*/ 2147483647 h 413"/>
                  <a:gd name="T8" fmla="*/ 2147483647 w 444"/>
                  <a:gd name="T9" fmla="*/ 2147483647 h 413"/>
                  <a:gd name="T10" fmla="*/ 2147483647 w 444"/>
                  <a:gd name="T11" fmla="*/ 2147483647 h 413"/>
                  <a:gd name="T12" fmla="*/ 2147483647 w 444"/>
                  <a:gd name="T13" fmla="*/ 2147483647 h 413"/>
                  <a:gd name="T14" fmla="*/ 2147483647 w 444"/>
                  <a:gd name="T15" fmla="*/ 2147483647 h 413"/>
                  <a:gd name="T16" fmla="*/ 2147483647 w 444"/>
                  <a:gd name="T17" fmla="*/ 2147483647 h 413"/>
                  <a:gd name="T18" fmla="*/ 2147483647 w 444"/>
                  <a:gd name="T19" fmla="*/ 2147483647 h 413"/>
                  <a:gd name="T20" fmla="*/ 2147483647 w 444"/>
                  <a:gd name="T21" fmla="*/ 2147483647 h 413"/>
                  <a:gd name="T22" fmla="*/ 2147483647 w 444"/>
                  <a:gd name="T23" fmla="*/ 2147483647 h 413"/>
                  <a:gd name="T24" fmla="*/ 2147483647 w 444"/>
                  <a:gd name="T25" fmla="*/ 2147483647 h 413"/>
                  <a:gd name="T26" fmla="*/ 2147483647 w 444"/>
                  <a:gd name="T27" fmla="*/ 2147483647 h 413"/>
                  <a:gd name="T28" fmla="*/ 2147483647 w 444"/>
                  <a:gd name="T29" fmla="*/ 2147483647 h 413"/>
                  <a:gd name="T30" fmla="*/ 2147483647 w 444"/>
                  <a:gd name="T31" fmla="*/ 2147483647 h 413"/>
                  <a:gd name="T32" fmla="*/ 2147483647 w 444"/>
                  <a:gd name="T33" fmla="*/ 2147483647 h 413"/>
                  <a:gd name="T34" fmla="*/ 2147483647 w 444"/>
                  <a:gd name="T35" fmla="*/ 2147483647 h 413"/>
                  <a:gd name="T36" fmla="*/ 0 w 444"/>
                  <a:gd name="T37" fmla="*/ 2147483647 h 4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4" h="413">
                    <a:moveTo>
                      <a:pt x="0" y="215"/>
                    </a:moveTo>
                    <a:lnTo>
                      <a:pt x="1" y="89"/>
                    </a:lnTo>
                    <a:lnTo>
                      <a:pt x="57" y="0"/>
                    </a:lnTo>
                    <a:lnTo>
                      <a:pt x="162" y="26"/>
                    </a:lnTo>
                    <a:lnTo>
                      <a:pt x="182" y="56"/>
                    </a:lnTo>
                    <a:lnTo>
                      <a:pt x="269" y="89"/>
                    </a:lnTo>
                    <a:lnTo>
                      <a:pt x="296" y="78"/>
                    </a:lnTo>
                    <a:lnTo>
                      <a:pt x="299" y="34"/>
                    </a:lnTo>
                    <a:lnTo>
                      <a:pt x="328" y="12"/>
                    </a:lnTo>
                    <a:lnTo>
                      <a:pt x="444" y="47"/>
                    </a:lnTo>
                    <a:lnTo>
                      <a:pt x="432" y="96"/>
                    </a:lnTo>
                    <a:lnTo>
                      <a:pt x="444" y="337"/>
                    </a:lnTo>
                    <a:lnTo>
                      <a:pt x="444" y="395"/>
                    </a:lnTo>
                    <a:lnTo>
                      <a:pt x="418" y="396"/>
                    </a:lnTo>
                    <a:lnTo>
                      <a:pt x="418" y="413"/>
                    </a:lnTo>
                    <a:lnTo>
                      <a:pt x="190" y="295"/>
                    </a:lnTo>
                    <a:lnTo>
                      <a:pt x="161" y="307"/>
                    </a:lnTo>
                    <a:lnTo>
                      <a:pt x="67" y="293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85" name="Freeform 209"/>
              <p:cNvSpPr>
                <a:spLocks/>
              </p:cNvSpPr>
              <p:nvPr/>
            </p:nvSpPr>
            <p:spPr bwMode="auto">
              <a:xfrm>
                <a:off x="24866201" y="19229909"/>
                <a:ext cx="728940" cy="1535441"/>
              </a:xfrm>
              <a:custGeom>
                <a:avLst/>
                <a:gdLst>
                  <a:gd name="T0" fmla="*/ 0 w 200"/>
                  <a:gd name="T1" fmla="*/ 2147483647 h 393"/>
                  <a:gd name="T2" fmla="*/ 2147483647 w 200"/>
                  <a:gd name="T3" fmla="*/ 2147483647 h 393"/>
                  <a:gd name="T4" fmla="*/ 2147483647 w 200"/>
                  <a:gd name="T5" fmla="*/ 2147483647 h 393"/>
                  <a:gd name="T6" fmla="*/ 2147483647 w 200"/>
                  <a:gd name="T7" fmla="*/ 2147483647 h 393"/>
                  <a:gd name="T8" fmla="*/ 2147483647 w 200"/>
                  <a:gd name="T9" fmla="*/ 2147483647 h 393"/>
                  <a:gd name="T10" fmla="*/ 2147483647 w 200"/>
                  <a:gd name="T11" fmla="*/ 2147483647 h 393"/>
                  <a:gd name="T12" fmla="*/ 2147483647 w 200"/>
                  <a:gd name="T13" fmla="*/ 0 h 393"/>
                  <a:gd name="T14" fmla="*/ 2147483647 w 200"/>
                  <a:gd name="T15" fmla="*/ 2147483647 h 393"/>
                  <a:gd name="T16" fmla="*/ 2147483647 w 200"/>
                  <a:gd name="T17" fmla="*/ 2147483647 h 393"/>
                  <a:gd name="T18" fmla="*/ 2147483647 w 200"/>
                  <a:gd name="T19" fmla="*/ 2147483647 h 393"/>
                  <a:gd name="T20" fmla="*/ 2147483647 w 200"/>
                  <a:gd name="T21" fmla="*/ 2147483647 h 393"/>
                  <a:gd name="T22" fmla="*/ 2147483647 w 200"/>
                  <a:gd name="T23" fmla="*/ 2147483647 h 393"/>
                  <a:gd name="T24" fmla="*/ 2147483647 w 200"/>
                  <a:gd name="T25" fmla="*/ 2147483647 h 393"/>
                  <a:gd name="T26" fmla="*/ 0 w 200"/>
                  <a:gd name="T27" fmla="*/ 2147483647 h 3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0" h="393">
                    <a:moveTo>
                      <a:pt x="0" y="281"/>
                    </a:moveTo>
                    <a:lnTo>
                      <a:pt x="18" y="362"/>
                    </a:lnTo>
                    <a:lnTo>
                      <a:pt x="55" y="393"/>
                    </a:lnTo>
                    <a:lnTo>
                      <a:pt x="117" y="362"/>
                    </a:lnTo>
                    <a:lnTo>
                      <a:pt x="186" y="91"/>
                    </a:lnTo>
                    <a:lnTo>
                      <a:pt x="200" y="102"/>
                    </a:lnTo>
                    <a:lnTo>
                      <a:pt x="170" y="0"/>
                    </a:lnTo>
                    <a:lnTo>
                      <a:pt x="133" y="42"/>
                    </a:lnTo>
                    <a:lnTo>
                      <a:pt x="134" y="73"/>
                    </a:lnTo>
                    <a:lnTo>
                      <a:pt x="90" y="104"/>
                    </a:lnTo>
                    <a:lnTo>
                      <a:pt x="35" y="118"/>
                    </a:lnTo>
                    <a:lnTo>
                      <a:pt x="20" y="153"/>
                    </a:lnTo>
                    <a:lnTo>
                      <a:pt x="35" y="222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86" name="Freeform 210"/>
              <p:cNvSpPr>
                <a:spLocks/>
              </p:cNvSpPr>
              <p:nvPr/>
            </p:nvSpPr>
            <p:spPr bwMode="auto">
              <a:xfrm>
                <a:off x="23794656" y="18925939"/>
                <a:ext cx="335314" cy="865148"/>
              </a:xfrm>
              <a:custGeom>
                <a:avLst/>
                <a:gdLst>
                  <a:gd name="T0" fmla="*/ 0 w 91"/>
                  <a:gd name="T1" fmla="*/ 2147483647 h 221"/>
                  <a:gd name="T2" fmla="*/ 2147483647 w 91"/>
                  <a:gd name="T3" fmla="*/ 2147483647 h 221"/>
                  <a:gd name="T4" fmla="*/ 2147483647 w 91"/>
                  <a:gd name="T5" fmla="*/ 2147483647 h 221"/>
                  <a:gd name="T6" fmla="*/ 2147483647 w 91"/>
                  <a:gd name="T7" fmla="*/ 2147483647 h 221"/>
                  <a:gd name="T8" fmla="*/ 2147483647 w 91"/>
                  <a:gd name="T9" fmla="*/ 2147483647 h 221"/>
                  <a:gd name="T10" fmla="*/ 2147483647 w 91"/>
                  <a:gd name="T11" fmla="*/ 2147483647 h 221"/>
                  <a:gd name="T12" fmla="*/ 2147483647 w 91"/>
                  <a:gd name="T13" fmla="*/ 2147483647 h 221"/>
                  <a:gd name="T14" fmla="*/ 2147483647 w 91"/>
                  <a:gd name="T15" fmla="*/ 2147483647 h 221"/>
                  <a:gd name="T16" fmla="*/ 2147483647 w 91"/>
                  <a:gd name="T17" fmla="*/ 2147483647 h 221"/>
                  <a:gd name="T18" fmla="*/ 2147483647 w 91"/>
                  <a:gd name="T19" fmla="*/ 2147483647 h 221"/>
                  <a:gd name="T20" fmla="*/ 2147483647 w 91"/>
                  <a:gd name="T21" fmla="*/ 2147483647 h 221"/>
                  <a:gd name="T22" fmla="*/ 2147483647 w 91"/>
                  <a:gd name="T23" fmla="*/ 0 h 221"/>
                  <a:gd name="T24" fmla="*/ 2147483647 w 91"/>
                  <a:gd name="T25" fmla="*/ 2147483647 h 221"/>
                  <a:gd name="T26" fmla="*/ 0 w 91"/>
                  <a:gd name="T27" fmla="*/ 2147483647 h 2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1" h="221">
                    <a:moveTo>
                      <a:pt x="0" y="120"/>
                    </a:moveTo>
                    <a:lnTo>
                      <a:pt x="12" y="134"/>
                    </a:lnTo>
                    <a:lnTo>
                      <a:pt x="48" y="146"/>
                    </a:lnTo>
                    <a:lnTo>
                      <a:pt x="43" y="188"/>
                    </a:lnTo>
                    <a:lnTo>
                      <a:pt x="73" y="221"/>
                    </a:lnTo>
                    <a:lnTo>
                      <a:pt x="91" y="158"/>
                    </a:lnTo>
                    <a:lnTo>
                      <a:pt x="62" y="116"/>
                    </a:lnTo>
                    <a:lnTo>
                      <a:pt x="70" y="140"/>
                    </a:lnTo>
                    <a:lnTo>
                      <a:pt x="54" y="139"/>
                    </a:lnTo>
                    <a:lnTo>
                      <a:pt x="34" y="81"/>
                    </a:lnTo>
                    <a:lnTo>
                      <a:pt x="33" y="5"/>
                    </a:lnTo>
                    <a:lnTo>
                      <a:pt x="6" y="0"/>
                    </a:lnTo>
                    <a:lnTo>
                      <a:pt x="27" y="36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87" name="Freeform 211"/>
              <p:cNvSpPr>
                <a:spLocks/>
              </p:cNvSpPr>
              <p:nvPr/>
            </p:nvSpPr>
            <p:spPr bwMode="auto">
              <a:xfrm>
                <a:off x="19158601" y="15091226"/>
                <a:ext cx="1676562" cy="1675741"/>
              </a:xfrm>
              <a:custGeom>
                <a:avLst/>
                <a:gdLst>
                  <a:gd name="T0" fmla="*/ 0 w 460"/>
                  <a:gd name="T1" fmla="*/ 2147483647 h 431"/>
                  <a:gd name="T2" fmla="*/ 2147483647 w 460"/>
                  <a:gd name="T3" fmla="*/ 2147483647 h 431"/>
                  <a:gd name="T4" fmla="*/ 2147483647 w 460"/>
                  <a:gd name="T5" fmla="*/ 2147483647 h 431"/>
                  <a:gd name="T6" fmla="*/ 2147483647 w 460"/>
                  <a:gd name="T7" fmla="*/ 2147483647 h 431"/>
                  <a:gd name="T8" fmla="*/ 2147483647 w 460"/>
                  <a:gd name="T9" fmla="*/ 0 h 431"/>
                  <a:gd name="T10" fmla="*/ 2147483647 w 460"/>
                  <a:gd name="T11" fmla="*/ 0 h 431"/>
                  <a:gd name="T12" fmla="*/ 2147483647 w 460"/>
                  <a:gd name="T13" fmla="*/ 2147483647 h 431"/>
                  <a:gd name="T14" fmla="*/ 2147483647 w 460"/>
                  <a:gd name="T15" fmla="*/ 2147483647 h 431"/>
                  <a:gd name="T16" fmla="*/ 2147483647 w 460"/>
                  <a:gd name="T17" fmla="*/ 2147483647 h 431"/>
                  <a:gd name="T18" fmla="*/ 2147483647 w 460"/>
                  <a:gd name="T19" fmla="*/ 2147483647 h 431"/>
                  <a:gd name="T20" fmla="*/ 2147483647 w 460"/>
                  <a:gd name="T21" fmla="*/ 2147483647 h 431"/>
                  <a:gd name="T22" fmla="*/ 2147483647 w 460"/>
                  <a:gd name="T23" fmla="*/ 2147483647 h 431"/>
                  <a:gd name="T24" fmla="*/ 2147483647 w 460"/>
                  <a:gd name="T25" fmla="*/ 2147483647 h 431"/>
                  <a:gd name="T26" fmla="*/ 2147483647 w 460"/>
                  <a:gd name="T27" fmla="*/ 2147483647 h 431"/>
                  <a:gd name="T28" fmla="*/ 2147483647 w 460"/>
                  <a:gd name="T29" fmla="*/ 2147483647 h 431"/>
                  <a:gd name="T30" fmla="*/ 2147483647 w 460"/>
                  <a:gd name="T31" fmla="*/ 2147483647 h 431"/>
                  <a:gd name="T32" fmla="*/ 2147483647 w 460"/>
                  <a:gd name="T33" fmla="*/ 2147483647 h 431"/>
                  <a:gd name="T34" fmla="*/ 2147483647 w 460"/>
                  <a:gd name="T35" fmla="*/ 2147483647 h 431"/>
                  <a:gd name="T36" fmla="*/ 2147483647 w 460"/>
                  <a:gd name="T37" fmla="*/ 2147483647 h 431"/>
                  <a:gd name="T38" fmla="*/ 0 w 460"/>
                  <a:gd name="T39" fmla="*/ 2147483647 h 4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60" h="431">
                    <a:moveTo>
                      <a:pt x="0" y="298"/>
                    </a:moveTo>
                    <a:lnTo>
                      <a:pt x="21" y="268"/>
                    </a:lnTo>
                    <a:lnTo>
                      <a:pt x="42" y="287"/>
                    </a:lnTo>
                    <a:lnTo>
                      <a:pt x="186" y="279"/>
                    </a:lnTo>
                    <a:lnTo>
                      <a:pt x="156" y="0"/>
                    </a:lnTo>
                    <a:lnTo>
                      <a:pt x="206" y="0"/>
                    </a:lnTo>
                    <a:lnTo>
                      <a:pt x="434" y="151"/>
                    </a:lnTo>
                    <a:lnTo>
                      <a:pt x="436" y="177"/>
                    </a:lnTo>
                    <a:lnTo>
                      <a:pt x="458" y="173"/>
                    </a:lnTo>
                    <a:lnTo>
                      <a:pt x="460" y="262"/>
                    </a:lnTo>
                    <a:lnTo>
                      <a:pt x="440" y="281"/>
                    </a:lnTo>
                    <a:lnTo>
                      <a:pt x="348" y="292"/>
                    </a:lnTo>
                    <a:lnTo>
                      <a:pt x="232" y="343"/>
                    </a:lnTo>
                    <a:lnTo>
                      <a:pt x="195" y="426"/>
                    </a:lnTo>
                    <a:lnTo>
                      <a:pt x="167" y="415"/>
                    </a:lnTo>
                    <a:lnTo>
                      <a:pt x="117" y="431"/>
                    </a:lnTo>
                    <a:lnTo>
                      <a:pt x="88" y="362"/>
                    </a:lnTo>
                    <a:lnTo>
                      <a:pt x="40" y="379"/>
                    </a:lnTo>
                    <a:lnTo>
                      <a:pt x="22" y="365"/>
                    </a:lnTo>
                    <a:lnTo>
                      <a:pt x="0" y="298"/>
                    </a:lnTo>
                    <a:close/>
                  </a:path>
                </a:pathLst>
              </a:custGeom>
              <a:solidFill>
                <a:srgbClr val="F95124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88" name="Freeform 212"/>
              <p:cNvSpPr>
                <a:spLocks/>
              </p:cNvSpPr>
              <p:nvPr/>
            </p:nvSpPr>
            <p:spPr bwMode="auto">
              <a:xfrm>
                <a:off x="18655635" y="14826228"/>
                <a:ext cx="1253777" cy="1426325"/>
              </a:xfrm>
              <a:custGeom>
                <a:avLst/>
                <a:gdLst>
                  <a:gd name="T0" fmla="*/ 0 w 343"/>
                  <a:gd name="T1" fmla="*/ 2147483647 h 366"/>
                  <a:gd name="T2" fmla="*/ 2147483647 w 343"/>
                  <a:gd name="T3" fmla="*/ 2147483647 h 366"/>
                  <a:gd name="T4" fmla="*/ 2147483647 w 343"/>
                  <a:gd name="T5" fmla="*/ 2147483647 h 366"/>
                  <a:gd name="T6" fmla="*/ 2147483647 w 343"/>
                  <a:gd name="T7" fmla="*/ 2147483647 h 366"/>
                  <a:gd name="T8" fmla="*/ 2147483647 w 343"/>
                  <a:gd name="T9" fmla="*/ 2147483647 h 366"/>
                  <a:gd name="T10" fmla="*/ 2147483647 w 343"/>
                  <a:gd name="T11" fmla="*/ 2147483647 h 366"/>
                  <a:gd name="T12" fmla="*/ 2147483647 w 343"/>
                  <a:gd name="T13" fmla="*/ 2147483647 h 366"/>
                  <a:gd name="T14" fmla="*/ 2147483647 w 343"/>
                  <a:gd name="T15" fmla="*/ 2147483647 h 366"/>
                  <a:gd name="T16" fmla="*/ 2147483647 w 343"/>
                  <a:gd name="T17" fmla="*/ 2147483647 h 366"/>
                  <a:gd name="T18" fmla="*/ 2147483647 w 343"/>
                  <a:gd name="T19" fmla="*/ 2147483647 h 366"/>
                  <a:gd name="T20" fmla="*/ 2147483647 w 343"/>
                  <a:gd name="T21" fmla="*/ 2147483647 h 366"/>
                  <a:gd name="T22" fmla="*/ 2147483647 w 343"/>
                  <a:gd name="T23" fmla="*/ 0 h 366"/>
                  <a:gd name="T24" fmla="*/ 2147483647 w 343"/>
                  <a:gd name="T25" fmla="*/ 2147483647 h 366"/>
                  <a:gd name="T26" fmla="*/ 2147483647 w 343"/>
                  <a:gd name="T27" fmla="*/ 2147483647 h 366"/>
                  <a:gd name="T28" fmla="*/ 2147483647 w 343"/>
                  <a:gd name="T29" fmla="*/ 2147483647 h 366"/>
                  <a:gd name="T30" fmla="*/ 2147483647 w 343"/>
                  <a:gd name="T31" fmla="*/ 2147483647 h 366"/>
                  <a:gd name="T32" fmla="*/ 2147483647 w 343"/>
                  <a:gd name="T33" fmla="*/ 2147483647 h 366"/>
                  <a:gd name="T34" fmla="*/ 0 w 343"/>
                  <a:gd name="T35" fmla="*/ 2147483647 h 3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43" h="366">
                    <a:moveTo>
                      <a:pt x="0" y="184"/>
                    </a:moveTo>
                    <a:lnTo>
                      <a:pt x="20" y="204"/>
                    </a:lnTo>
                    <a:lnTo>
                      <a:pt x="25" y="259"/>
                    </a:lnTo>
                    <a:lnTo>
                      <a:pt x="9" y="329"/>
                    </a:lnTo>
                    <a:lnTo>
                      <a:pt x="73" y="313"/>
                    </a:lnTo>
                    <a:lnTo>
                      <a:pt x="137" y="366"/>
                    </a:lnTo>
                    <a:lnTo>
                      <a:pt x="158" y="336"/>
                    </a:lnTo>
                    <a:lnTo>
                      <a:pt x="179" y="355"/>
                    </a:lnTo>
                    <a:lnTo>
                      <a:pt x="323" y="347"/>
                    </a:lnTo>
                    <a:lnTo>
                      <a:pt x="293" y="68"/>
                    </a:lnTo>
                    <a:lnTo>
                      <a:pt x="343" y="68"/>
                    </a:lnTo>
                    <a:lnTo>
                      <a:pt x="238" y="0"/>
                    </a:lnTo>
                    <a:lnTo>
                      <a:pt x="235" y="37"/>
                    </a:lnTo>
                    <a:lnTo>
                      <a:pt x="144" y="35"/>
                    </a:lnTo>
                    <a:lnTo>
                      <a:pt x="143" y="111"/>
                    </a:lnTo>
                    <a:lnTo>
                      <a:pt x="111" y="125"/>
                    </a:lnTo>
                    <a:lnTo>
                      <a:pt x="113" y="172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89" name="Freeform 213"/>
              <p:cNvSpPr>
                <a:spLocks/>
              </p:cNvSpPr>
              <p:nvPr/>
            </p:nvSpPr>
            <p:spPr bwMode="auto">
              <a:xfrm>
                <a:off x="19071127" y="13805201"/>
                <a:ext cx="1210037" cy="982059"/>
              </a:xfrm>
              <a:custGeom>
                <a:avLst/>
                <a:gdLst>
                  <a:gd name="T0" fmla="*/ 0 w 333"/>
                  <a:gd name="T1" fmla="*/ 2147483647 h 251"/>
                  <a:gd name="T2" fmla="*/ 2147483647 w 333"/>
                  <a:gd name="T3" fmla="*/ 2147483647 h 251"/>
                  <a:gd name="T4" fmla="*/ 2147483647 w 333"/>
                  <a:gd name="T5" fmla="*/ 2147483647 h 251"/>
                  <a:gd name="T6" fmla="*/ 2147483647 w 333"/>
                  <a:gd name="T7" fmla="*/ 2147483647 h 251"/>
                  <a:gd name="T8" fmla="*/ 2147483647 w 333"/>
                  <a:gd name="T9" fmla="*/ 0 h 251"/>
                  <a:gd name="T10" fmla="*/ 2147483647 w 333"/>
                  <a:gd name="T11" fmla="*/ 2147483647 h 251"/>
                  <a:gd name="T12" fmla="*/ 2147483647 w 333"/>
                  <a:gd name="T13" fmla="*/ 2147483647 h 251"/>
                  <a:gd name="T14" fmla="*/ 2147483647 w 333"/>
                  <a:gd name="T15" fmla="*/ 2147483647 h 251"/>
                  <a:gd name="T16" fmla="*/ 2147483647 w 333"/>
                  <a:gd name="T17" fmla="*/ 2147483647 h 251"/>
                  <a:gd name="T18" fmla="*/ 2147483647 w 333"/>
                  <a:gd name="T19" fmla="*/ 2147483647 h 251"/>
                  <a:gd name="T20" fmla="*/ 2147483647 w 333"/>
                  <a:gd name="T21" fmla="*/ 2147483647 h 251"/>
                  <a:gd name="T22" fmla="*/ 2147483647 w 333"/>
                  <a:gd name="T23" fmla="*/ 2147483647 h 251"/>
                  <a:gd name="T24" fmla="*/ 0 w 333"/>
                  <a:gd name="T25" fmla="*/ 2147483647 h 2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3" h="251">
                    <a:moveTo>
                      <a:pt x="0" y="248"/>
                    </a:moveTo>
                    <a:lnTo>
                      <a:pt x="81" y="200"/>
                    </a:lnTo>
                    <a:lnTo>
                      <a:pt x="110" y="100"/>
                    </a:lnTo>
                    <a:lnTo>
                      <a:pt x="181" y="50"/>
                    </a:lnTo>
                    <a:lnTo>
                      <a:pt x="205" y="0"/>
                    </a:lnTo>
                    <a:lnTo>
                      <a:pt x="306" y="17"/>
                    </a:lnTo>
                    <a:lnTo>
                      <a:pt x="333" y="110"/>
                    </a:lnTo>
                    <a:lnTo>
                      <a:pt x="287" y="112"/>
                    </a:lnTo>
                    <a:lnTo>
                      <a:pt x="262" y="122"/>
                    </a:lnTo>
                    <a:lnTo>
                      <a:pt x="267" y="147"/>
                    </a:lnTo>
                    <a:lnTo>
                      <a:pt x="139" y="203"/>
                    </a:lnTo>
                    <a:lnTo>
                      <a:pt x="123" y="251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90" name="Freeform 214"/>
              <p:cNvSpPr>
                <a:spLocks/>
              </p:cNvSpPr>
              <p:nvPr/>
            </p:nvSpPr>
            <p:spPr bwMode="auto">
              <a:xfrm>
                <a:off x="23503079" y="19042850"/>
                <a:ext cx="1093408" cy="1839411"/>
              </a:xfrm>
              <a:custGeom>
                <a:avLst/>
                <a:gdLst>
                  <a:gd name="T0" fmla="*/ 0 w 299"/>
                  <a:gd name="T1" fmla="*/ 2147483647 h 472"/>
                  <a:gd name="T2" fmla="*/ 2147483647 w 299"/>
                  <a:gd name="T3" fmla="*/ 2147483647 h 472"/>
                  <a:gd name="T4" fmla="*/ 2147483647 w 299"/>
                  <a:gd name="T5" fmla="*/ 2147483647 h 472"/>
                  <a:gd name="T6" fmla="*/ 2147483647 w 299"/>
                  <a:gd name="T7" fmla="*/ 2147483647 h 472"/>
                  <a:gd name="T8" fmla="*/ 2147483647 w 299"/>
                  <a:gd name="T9" fmla="*/ 2147483647 h 472"/>
                  <a:gd name="T10" fmla="*/ 2147483647 w 299"/>
                  <a:gd name="T11" fmla="*/ 2147483647 h 472"/>
                  <a:gd name="T12" fmla="*/ 2147483647 w 299"/>
                  <a:gd name="T13" fmla="*/ 2147483647 h 472"/>
                  <a:gd name="T14" fmla="*/ 2147483647 w 299"/>
                  <a:gd name="T15" fmla="*/ 2147483647 h 472"/>
                  <a:gd name="T16" fmla="*/ 2147483647 w 299"/>
                  <a:gd name="T17" fmla="*/ 2147483647 h 472"/>
                  <a:gd name="T18" fmla="*/ 2147483647 w 299"/>
                  <a:gd name="T19" fmla="*/ 2147483647 h 472"/>
                  <a:gd name="T20" fmla="*/ 2147483647 w 299"/>
                  <a:gd name="T21" fmla="*/ 2147483647 h 472"/>
                  <a:gd name="T22" fmla="*/ 2147483647 w 299"/>
                  <a:gd name="T23" fmla="*/ 2147483647 h 472"/>
                  <a:gd name="T24" fmla="*/ 2147483647 w 299"/>
                  <a:gd name="T25" fmla="*/ 2147483647 h 472"/>
                  <a:gd name="T26" fmla="*/ 2147483647 w 299"/>
                  <a:gd name="T27" fmla="*/ 0 h 472"/>
                  <a:gd name="T28" fmla="*/ 2147483647 w 299"/>
                  <a:gd name="T29" fmla="*/ 2147483647 h 472"/>
                  <a:gd name="T30" fmla="*/ 2147483647 w 299"/>
                  <a:gd name="T31" fmla="*/ 2147483647 h 472"/>
                  <a:gd name="T32" fmla="*/ 2147483647 w 299"/>
                  <a:gd name="T33" fmla="*/ 2147483647 h 472"/>
                  <a:gd name="T34" fmla="*/ 2147483647 w 299"/>
                  <a:gd name="T35" fmla="*/ 2147483647 h 472"/>
                  <a:gd name="T36" fmla="*/ 2147483647 w 299"/>
                  <a:gd name="T37" fmla="*/ 2147483647 h 472"/>
                  <a:gd name="T38" fmla="*/ 2147483647 w 299"/>
                  <a:gd name="T39" fmla="*/ 2147483647 h 472"/>
                  <a:gd name="T40" fmla="*/ 2147483647 w 299"/>
                  <a:gd name="T41" fmla="*/ 2147483647 h 472"/>
                  <a:gd name="T42" fmla="*/ 2147483647 w 299"/>
                  <a:gd name="T43" fmla="*/ 2147483647 h 472"/>
                  <a:gd name="T44" fmla="*/ 0 w 299"/>
                  <a:gd name="T45" fmla="*/ 2147483647 h 4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99" h="472">
                    <a:moveTo>
                      <a:pt x="0" y="132"/>
                    </a:moveTo>
                    <a:lnTo>
                      <a:pt x="8" y="147"/>
                    </a:lnTo>
                    <a:lnTo>
                      <a:pt x="79" y="170"/>
                    </a:lnTo>
                    <a:lnTo>
                      <a:pt x="86" y="199"/>
                    </a:lnTo>
                    <a:lnTo>
                      <a:pt x="82" y="273"/>
                    </a:lnTo>
                    <a:lnTo>
                      <a:pt x="45" y="352"/>
                    </a:lnTo>
                    <a:lnTo>
                      <a:pt x="55" y="444"/>
                    </a:lnTo>
                    <a:lnTo>
                      <a:pt x="58" y="472"/>
                    </a:lnTo>
                    <a:lnTo>
                      <a:pt x="81" y="472"/>
                    </a:lnTo>
                    <a:lnTo>
                      <a:pt x="81" y="441"/>
                    </a:lnTo>
                    <a:lnTo>
                      <a:pt x="154" y="399"/>
                    </a:lnTo>
                    <a:lnTo>
                      <a:pt x="134" y="273"/>
                    </a:lnTo>
                    <a:lnTo>
                      <a:pt x="297" y="146"/>
                    </a:lnTo>
                    <a:lnTo>
                      <a:pt x="299" y="0"/>
                    </a:lnTo>
                    <a:lnTo>
                      <a:pt x="257" y="25"/>
                    </a:lnTo>
                    <a:lnTo>
                      <a:pt x="144" y="32"/>
                    </a:lnTo>
                    <a:lnTo>
                      <a:pt x="142" y="86"/>
                    </a:lnTo>
                    <a:lnTo>
                      <a:pt x="171" y="128"/>
                    </a:lnTo>
                    <a:lnTo>
                      <a:pt x="153" y="191"/>
                    </a:lnTo>
                    <a:lnTo>
                      <a:pt x="123" y="158"/>
                    </a:lnTo>
                    <a:lnTo>
                      <a:pt x="128" y="116"/>
                    </a:lnTo>
                    <a:lnTo>
                      <a:pt x="92" y="10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91" name="Freeform 215"/>
              <p:cNvSpPr>
                <a:spLocks/>
              </p:cNvSpPr>
              <p:nvPr/>
            </p:nvSpPr>
            <p:spPr bwMode="auto">
              <a:xfrm>
                <a:off x="20426956" y="15262698"/>
                <a:ext cx="1640115" cy="1332798"/>
              </a:xfrm>
              <a:custGeom>
                <a:avLst/>
                <a:gdLst>
                  <a:gd name="T0" fmla="*/ 0 w 450"/>
                  <a:gd name="T1" fmla="*/ 2147483647 h 343"/>
                  <a:gd name="T2" fmla="*/ 2147483647 w 450"/>
                  <a:gd name="T3" fmla="*/ 2147483647 h 343"/>
                  <a:gd name="T4" fmla="*/ 2147483647 w 450"/>
                  <a:gd name="T5" fmla="*/ 2147483647 h 343"/>
                  <a:gd name="T6" fmla="*/ 2147483647 w 450"/>
                  <a:gd name="T7" fmla="*/ 2147483647 h 343"/>
                  <a:gd name="T8" fmla="*/ 2147483647 w 450"/>
                  <a:gd name="T9" fmla="*/ 2147483647 h 343"/>
                  <a:gd name="T10" fmla="*/ 2147483647 w 450"/>
                  <a:gd name="T11" fmla="*/ 2147483647 h 343"/>
                  <a:gd name="T12" fmla="*/ 2147483647 w 450"/>
                  <a:gd name="T13" fmla="*/ 2147483647 h 343"/>
                  <a:gd name="T14" fmla="*/ 2147483647 w 450"/>
                  <a:gd name="T15" fmla="*/ 2147483647 h 343"/>
                  <a:gd name="T16" fmla="*/ 2147483647 w 450"/>
                  <a:gd name="T17" fmla="*/ 2147483647 h 343"/>
                  <a:gd name="T18" fmla="*/ 2147483647 w 450"/>
                  <a:gd name="T19" fmla="*/ 2147483647 h 343"/>
                  <a:gd name="T20" fmla="*/ 2147483647 w 450"/>
                  <a:gd name="T21" fmla="*/ 2147483647 h 343"/>
                  <a:gd name="T22" fmla="*/ 2147483647 w 450"/>
                  <a:gd name="T23" fmla="*/ 2147483647 h 343"/>
                  <a:gd name="T24" fmla="*/ 2147483647 w 450"/>
                  <a:gd name="T25" fmla="*/ 2147483647 h 343"/>
                  <a:gd name="T26" fmla="*/ 2147483647 w 450"/>
                  <a:gd name="T27" fmla="*/ 0 h 343"/>
                  <a:gd name="T28" fmla="*/ 2147483647 w 450"/>
                  <a:gd name="T29" fmla="*/ 2147483647 h 343"/>
                  <a:gd name="T30" fmla="*/ 2147483647 w 450"/>
                  <a:gd name="T31" fmla="*/ 2147483647 h 343"/>
                  <a:gd name="T32" fmla="*/ 2147483647 w 450"/>
                  <a:gd name="T33" fmla="*/ 2147483647 h 343"/>
                  <a:gd name="T34" fmla="*/ 2147483647 w 450"/>
                  <a:gd name="T35" fmla="*/ 2147483647 h 343"/>
                  <a:gd name="T36" fmla="*/ 0 w 450"/>
                  <a:gd name="T37" fmla="*/ 2147483647 h 3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50" h="343">
                    <a:moveTo>
                      <a:pt x="0" y="249"/>
                    </a:moveTo>
                    <a:lnTo>
                      <a:pt x="6" y="278"/>
                    </a:lnTo>
                    <a:lnTo>
                      <a:pt x="61" y="337"/>
                    </a:lnTo>
                    <a:lnTo>
                      <a:pt x="76" y="324"/>
                    </a:lnTo>
                    <a:lnTo>
                      <a:pt x="97" y="343"/>
                    </a:lnTo>
                    <a:lnTo>
                      <a:pt x="132" y="285"/>
                    </a:lnTo>
                    <a:lnTo>
                      <a:pt x="260" y="315"/>
                    </a:lnTo>
                    <a:lnTo>
                      <a:pt x="371" y="283"/>
                    </a:lnTo>
                    <a:lnTo>
                      <a:pt x="375" y="268"/>
                    </a:lnTo>
                    <a:lnTo>
                      <a:pt x="433" y="194"/>
                    </a:lnTo>
                    <a:lnTo>
                      <a:pt x="450" y="92"/>
                    </a:lnTo>
                    <a:lnTo>
                      <a:pt x="421" y="60"/>
                    </a:lnTo>
                    <a:lnTo>
                      <a:pt x="421" y="14"/>
                    </a:lnTo>
                    <a:lnTo>
                      <a:pt x="327" y="0"/>
                    </a:lnTo>
                    <a:lnTo>
                      <a:pt x="155" y="118"/>
                    </a:lnTo>
                    <a:lnTo>
                      <a:pt x="110" y="130"/>
                    </a:lnTo>
                    <a:lnTo>
                      <a:pt x="112" y="219"/>
                    </a:lnTo>
                    <a:lnTo>
                      <a:pt x="92" y="238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F95124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92" name="Freeform 216"/>
              <p:cNvSpPr>
                <a:spLocks/>
              </p:cNvSpPr>
              <p:nvPr/>
            </p:nvSpPr>
            <p:spPr bwMode="auto">
              <a:xfrm>
                <a:off x="20703953" y="16361673"/>
                <a:ext cx="1195460" cy="1067791"/>
              </a:xfrm>
              <a:custGeom>
                <a:avLst/>
                <a:gdLst>
                  <a:gd name="T0" fmla="*/ 0 w 329"/>
                  <a:gd name="T1" fmla="*/ 2147483647 h 274"/>
                  <a:gd name="T2" fmla="*/ 2147483647 w 329"/>
                  <a:gd name="T3" fmla="*/ 2147483647 h 274"/>
                  <a:gd name="T4" fmla="*/ 2147483647 w 329"/>
                  <a:gd name="T5" fmla="*/ 1000497350 h 274"/>
                  <a:gd name="T6" fmla="*/ 2147483647 w 329"/>
                  <a:gd name="T7" fmla="*/ 2147483647 h 274"/>
                  <a:gd name="T8" fmla="*/ 2147483647 w 329"/>
                  <a:gd name="T9" fmla="*/ 0 h 274"/>
                  <a:gd name="T10" fmla="*/ 2147483647 w 329"/>
                  <a:gd name="T11" fmla="*/ 2147483647 h 274"/>
                  <a:gd name="T12" fmla="*/ 2147483647 w 329"/>
                  <a:gd name="T13" fmla="*/ 2147483647 h 274"/>
                  <a:gd name="T14" fmla="*/ 2147483647 w 329"/>
                  <a:gd name="T15" fmla="*/ 2147483647 h 274"/>
                  <a:gd name="T16" fmla="*/ 2147483647 w 329"/>
                  <a:gd name="T17" fmla="*/ 2147483647 h 274"/>
                  <a:gd name="T18" fmla="*/ 2147483647 w 329"/>
                  <a:gd name="T19" fmla="*/ 2147483647 h 274"/>
                  <a:gd name="T20" fmla="*/ 2147483647 w 329"/>
                  <a:gd name="T21" fmla="*/ 2147483647 h 274"/>
                  <a:gd name="T22" fmla="*/ 2147483647 w 329"/>
                  <a:gd name="T23" fmla="*/ 2147483647 h 274"/>
                  <a:gd name="T24" fmla="*/ 2147483647 w 329"/>
                  <a:gd name="T25" fmla="*/ 2147483647 h 274"/>
                  <a:gd name="T26" fmla="*/ 0 w 329"/>
                  <a:gd name="T27" fmla="*/ 2147483647 h 2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9" h="274">
                    <a:moveTo>
                      <a:pt x="0" y="213"/>
                    </a:moveTo>
                    <a:lnTo>
                      <a:pt x="21" y="60"/>
                    </a:lnTo>
                    <a:lnTo>
                      <a:pt x="56" y="2"/>
                    </a:lnTo>
                    <a:lnTo>
                      <a:pt x="184" y="32"/>
                    </a:lnTo>
                    <a:lnTo>
                      <a:pt x="295" y="0"/>
                    </a:lnTo>
                    <a:lnTo>
                      <a:pt x="317" y="36"/>
                    </a:lnTo>
                    <a:lnTo>
                      <a:pt x="329" y="60"/>
                    </a:lnTo>
                    <a:lnTo>
                      <a:pt x="300" y="83"/>
                    </a:lnTo>
                    <a:lnTo>
                      <a:pt x="241" y="207"/>
                    </a:lnTo>
                    <a:lnTo>
                      <a:pt x="187" y="199"/>
                    </a:lnTo>
                    <a:lnTo>
                      <a:pt x="158" y="259"/>
                    </a:lnTo>
                    <a:lnTo>
                      <a:pt x="94" y="274"/>
                    </a:lnTo>
                    <a:lnTo>
                      <a:pt x="56" y="221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93" name="Freeform 217"/>
              <p:cNvSpPr>
                <a:spLocks/>
              </p:cNvSpPr>
              <p:nvPr/>
            </p:nvSpPr>
            <p:spPr bwMode="auto">
              <a:xfrm>
                <a:off x="18677500" y="16486376"/>
                <a:ext cx="313444" cy="194851"/>
              </a:xfrm>
              <a:custGeom>
                <a:avLst/>
                <a:gdLst>
                  <a:gd name="T0" fmla="*/ 0 w 85"/>
                  <a:gd name="T1" fmla="*/ 2147483647 h 50"/>
                  <a:gd name="T2" fmla="*/ 2147483647 w 85"/>
                  <a:gd name="T3" fmla="*/ 2147483647 h 50"/>
                  <a:gd name="T4" fmla="*/ 2147483647 w 85"/>
                  <a:gd name="T5" fmla="*/ 2147483647 h 50"/>
                  <a:gd name="T6" fmla="*/ 2147483647 w 85"/>
                  <a:gd name="T7" fmla="*/ 2147483647 h 50"/>
                  <a:gd name="T8" fmla="*/ 2147483647 w 85"/>
                  <a:gd name="T9" fmla="*/ 2147483647 h 50"/>
                  <a:gd name="T10" fmla="*/ 2147483647 w 85"/>
                  <a:gd name="T11" fmla="*/ 2147483647 h 50"/>
                  <a:gd name="T12" fmla="*/ 2147483647 w 85"/>
                  <a:gd name="T13" fmla="*/ 0 h 50"/>
                  <a:gd name="T14" fmla="*/ 0 w 85"/>
                  <a:gd name="T15" fmla="*/ 2147483647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5" h="50">
                    <a:moveTo>
                      <a:pt x="0" y="6"/>
                    </a:moveTo>
                    <a:lnTo>
                      <a:pt x="24" y="27"/>
                    </a:lnTo>
                    <a:lnTo>
                      <a:pt x="52" y="21"/>
                    </a:lnTo>
                    <a:lnTo>
                      <a:pt x="36" y="27"/>
                    </a:lnTo>
                    <a:lnTo>
                      <a:pt x="49" y="50"/>
                    </a:lnTo>
                    <a:lnTo>
                      <a:pt x="83" y="27"/>
                    </a:lnTo>
                    <a:lnTo>
                      <a:pt x="8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94" name="Freeform 218"/>
              <p:cNvSpPr>
                <a:spLocks/>
              </p:cNvSpPr>
              <p:nvPr/>
            </p:nvSpPr>
            <p:spPr bwMode="auto">
              <a:xfrm>
                <a:off x="25660740" y="14958729"/>
                <a:ext cx="58317" cy="187059"/>
              </a:xfrm>
              <a:custGeom>
                <a:avLst/>
                <a:gdLst>
                  <a:gd name="T0" fmla="*/ 0 w 15"/>
                  <a:gd name="T1" fmla="*/ 2147483647 h 46"/>
                  <a:gd name="T2" fmla="*/ 2147483647 w 15"/>
                  <a:gd name="T3" fmla="*/ 2147483647 h 46"/>
                  <a:gd name="T4" fmla="*/ 2147483647 w 15"/>
                  <a:gd name="T5" fmla="*/ 2147483647 h 46"/>
                  <a:gd name="T6" fmla="*/ 2147483647 w 15"/>
                  <a:gd name="T7" fmla="*/ 0 h 46"/>
                  <a:gd name="T8" fmla="*/ 0 w 15"/>
                  <a:gd name="T9" fmla="*/ 2147483647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46">
                    <a:moveTo>
                      <a:pt x="0" y="38"/>
                    </a:moveTo>
                    <a:lnTo>
                      <a:pt x="8" y="46"/>
                    </a:lnTo>
                    <a:lnTo>
                      <a:pt x="15" y="44"/>
                    </a:lnTo>
                    <a:lnTo>
                      <a:pt x="9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95" name="Freeform 219"/>
              <p:cNvSpPr>
                <a:spLocks/>
              </p:cNvSpPr>
              <p:nvPr/>
            </p:nvSpPr>
            <p:spPr bwMode="auto">
              <a:xfrm>
                <a:off x="23415608" y="17998439"/>
                <a:ext cx="174946" cy="179263"/>
              </a:xfrm>
              <a:custGeom>
                <a:avLst/>
                <a:gdLst>
                  <a:gd name="T0" fmla="*/ 0 w 46"/>
                  <a:gd name="T1" fmla="*/ 2147483647 h 46"/>
                  <a:gd name="T2" fmla="*/ 2147483647 w 46"/>
                  <a:gd name="T3" fmla="*/ 2147483647 h 46"/>
                  <a:gd name="T4" fmla="*/ 2147483647 w 46"/>
                  <a:gd name="T5" fmla="*/ 0 h 46"/>
                  <a:gd name="T6" fmla="*/ 2147483647 w 46"/>
                  <a:gd name="T7" fmla="*/ 2147483647 h 46"/>
                  <a:gd name="T8" fmla="*/ 0 w 46"/>
                  <a:gd name="T9" fmla="*/ 2147483647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46">
                    <a:moveTo>
                      <a:pt x="0" y="46"/>
                    </a:moveTo>
                    <a:lnTo>
                      <a:pt x="19" y="9"/>
                    </a:lnTo>
                    <a:lnTo>
                      <a:pt x="40" y="0"/>
                    </a:lnTo>
                    <a:lnTo>
                      <a:pt x="46" y="3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96" name="Freeform 220"/>
              <p:cNvSpPr>
                <a:spLocks/>
              </p:cNvSpPr>
              <p:nvPr/>
            </p:nvSpPr>
            <p:spPr bwMode="auto">
              <a:xfrm>
                <a:off x="18597323" y="16049906"/>
                <a:ext cx="641465" cy="459849"/>
              </a:xfrm>
              <a:custGeom>
                <a:avLst/>
                <a:gdLst>
                  <a:gd name="T0" fmla="*/ 0 w 176"/>
                  <a:gd name="T1" fmla="*/ 2147483647 h 120"/>
                  <a:gd name="T2" fmla="*/ 2147483647 w 176"/>
                  <a:gd name="T3" fmla="*/ 2147483647 h 120"/>
                  <a:gd name="T4" fmla="*/ 2147483647 w 176"/>
                  <a:gd name="T5" fmla="*/ 2147483647 h 120"/>
                  <a:gd name="T6" fmla="*/ 2147483647 w 176"/>
                  <a:gd name="T7" fmla="*/ 2147483647 h 120"/>
                  <a:gd name="T8" fmla="*/ 2147483647 w 176"/>
                  <a:gd name="T9" fmla="*/ 2147483647 h 120"/>
                  <a:gd name="T10" fmla="*/ 2147483647 w 176"/>
                  <a:gd name="T11" fmla="*/ 2147483647 h 120"/>
                  <a:gd name="T12" fmla="*/ 2147483647 w 176"/>
                  <a:gd name="T13" fmla="*/ 2147483647 h 120"/>
                  <a:gd name="T14" fmla="*/ 2147483647 w 176"/>
                  <a:gd name="T15" fmla="*/ 2147483647 h 120"/>
                  <a:gd name="T16" fmla="*/ 2147483647 w 176"/>
                  <a:gd name="T17" fmla="*/ 0 h 120"/>
                  <a:gd name="T18" fmla="*/ 2147483647 w 176"/>
                  <a:gd name="T19" fmla="*/ 2147483647 h 120"/>
                  <a:gd name="T20" fmla="*/ 0 w 176"/>
                  <a:gd name="T21" fmla="*/ 2147483647 h 1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6" h="120">
                    <a:moveTo>
                      <a:pt x="0" y="53"/>
                    </a:moveTo>
                    <a:lnTo>
                      <a:pt x="26" y="87"/>
                    </a:lnTo>
                    <a:lnTo>
                      <a:pt x="106" y="92"/>
                    </a:lnTo>
                    <a:lnTo>
                      <a:pt x="23" y="103"/>
                    </a:lnTo>
                    <a:lnTo>
                      <a:pt x="23" y="120"/>
                    </a:lnTo>
                    <a:lnTo>
                      <a:pt x="108" y="114"/>
                    </a:lnTo>
                    <a:lnTo>
                      <a:pt x="176" y="120"/>
                    </a:lnTo>
                    <a:lnTo>
                      <a:pt x="154" y="53"/>
                    </a:lnTo>
                    <a:lnTo>
                      <a:pt x="90" y="0"/>
                    </a:lnTo>
                    <a:lnTo>
                      <a:pt x="26" y="16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95124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97" name="Freeform 221"/>
              <p:cNvSpPr>
                <a:spLocks/>
              </p:cNvSpPr>
              <p:nvPr/>
            </p:nvSpPr>
            <p:spPr bwMode="auto">
              <a:xfrm>
                <a:off x="19034686" y="16790349"/>
                <a:ext cx="320733" cy="335151"/>
              </a:xfrm>
              <a:custGeom>
                <a:avLst/>
                <a:gdLst>
                  <a:gd name="T0" fmla="*/ 0 w 87"/>
                  <a:gd name="T1" fmla="*/ 2147483647 h 87"/>
                  <a:gd name="T2" fmla="*/ 2147483647 w 87"/>
                  <a:gd name="T3" fmla="*/ 2147483647 h 87"/>
                  <a:gd name="T4" fmla="*/ 2147483647 w 87"/>
                  <a:gd name="T5" fmla="*/ 2147483647 h 87"/>
                  <a:gd name="T6" fmla="*/ 2147483647 w 87"/>
                  <a:gd name="T7" fmla="*/ 2147483647 h 87"/>
                  <a:gd name="T8" fmla="*/ 2147483647 w 87"/>
                  <a:gd name="T9" fmla="*/ 0 h 87"/>
                  <a:gd name="T10" fmla="*/ 0 w 87"/>
                  <a:gd name="T11" fmla="*/ 2147483647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" h="87">
                    <a:moveTo>
                      <a:pt x="0" y="26"/>
                    </a:moveTo>
                    <a:lnTo>
                      <a:pt x="9" y="59"/>
                    </a:lnTo>
                    <a:lnTo>
                      <a:pt x="52" y="87"/>
                    </a:lnTo>
                    <a:lnTo>
                      <a:pt x="87" y="45"/>
                    </a:lnTo>
                    <a:lnTo>
                      <a:pt x="6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98" name="Freeform 222"/>
              <p:cNvSpPr>
                <a:spLocks/>
              </p:cNvSpPr>
              <p:nvPr/>
            </p:nvSpPr>
            <p:spPr bwMode="auto">
              <a:xfrm>
                <a:off x="24654802" y="16579908"/>
                <a:ext cx="1056966" cy="1496473"/>
              </a:xfrm>
              <a:custGeom>
                <a:avLst/>
                <a:gdLst>
                  <a:gd name="T0" fmla="*/ 0 w 290"/>
                  <a:gd name="T1" fmla="*/ 2147483647 h 384"/>
                  <a:gd name="T2" fmla="*/ 0 w 290"/>
                  <a:gd name="T3" fmla="*/ 2147483647 h 384"/>
                  <a:gd name="T4" fmla="*/ 2147483647 w 290"/>
                  <a:gd name="T5" fmla="*/ 2147483647 h 384"/>
                  <a:gd name="T6" fmla="*/ 2147483647 w 290"/>
                  <a:gd name="T7" fmla="*/ 2147483647 h 384"/>
                  <a:gd name="T8" fmla="*/ 2147483647 w 290"/>
                  <a:gd name="T9" fmla="*/ 2147483647 h 384"/>
                  <a:gd name="T10" fmla="*/ 2147483647 w 290"/>
                  <a:gd name="T11" fmla="*/ 2147483647 h 384"/>
                  <a:gd name="T12" fmla="*/ 2147483647 w 290"/>
                  <a:gd name="T13" fmla="*/ 2147483647 h 384"/>
                  <a:gd name="T14" fmla="*/ 2147483647 w 290"/>
                  <a:gd name="T15" fmla="*/ 2147483647 h 384"/>
                  <a:gd name="T16" fmla="*/ 2147483647 w 290"/>
                  <a:gd name="T17" fmla="*/ 2147483647 h 384"/>
                  <a:gd name="T18" fmla="*/ 2147483647 w 290"/>
                  <a:gd name="T19" fmla="*/ 0 h 384"/>
                  <a:gd name="T20" fmla="*/ 2147483647 w 290"/>
                  <a:gd name="T21" fmla="*/ 2147483647 h 384"/>
                  <a:gd name="T22" fmla="*/ 2147483647 w 290"/>
                  <a:gd name="T23" fmla="*/ 2147483647 h 384"/>
                  <a:gd name="T24" fmla="*/ 2147483647 w 290"/>
                  <a:gd name="T25" fmla="*/ 2147483647 h 384"/>
                  <a:gd name="T26" fmla="*/ 0 w 290"/>
                  <a:gd name="T27" fmla="*/ 2147483647 h 3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0" h="384">
                    <a:moveTo>
                      <a:pt x="0" y="360"/>
                    </a:moveTo>
                    <a:lnTo>
                      <a:pt x="0" y="256"/>
                    </a:lnTo>
                    <a:lnTo>
                      <a:pt x="24" y="226"/>
                    </a:lnTo>
                    <a:lnTo>
                      <a:pt x="113" y="195"/>
                    </a:lnTo>
                    <a:lnTo>
                      <a:pt x="199" y="109"/>
                    </a:lnTo>
                    <a:lnTo>
                      <a:pt x="87" y="82"/>
                    </a:lnTo>
                    <a:lnTo>
                      <a:pt x="52" y="30"/>
                    </a:lnTo>
                    <a:lnTo>
                      <a:pt x="65" y="14"/>
                    </a:lnTo>
                    <a:lnTo>
                      <a:pt x="109" y="45"/>
                    </a:lnTo>
                    <a:lnTo>
                      <a:pt x="278" y="0"/>
                    </a:lnTo>
                    <a:lnTo>
                      <a:pt x="290" y="45"/>
                    </a:lnTo>
                    <a:lnTo>
                      <a:pt x="188" y="224"/>
                    </a:lnTo>
                    <a:lnTo>
                      <a:pt x="15" y="384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99" name="Freeform 223"/>
              <p:cNvSpPr>
                <a:spLocks/>
              </p:cNvSpPr>
              <p:nvPr/>
            </p:nvSpPr>
            <p:spPr bwMode="auto">
              <a:xfrm>
                <a:off x="23007401" y="19619616"/>
                <a:ext cx="809127" cy="795000"/>
              </a:xfrm>
              <a:custGeom>
                <a:avLst/>
                <a:gdLst>
                  <a:gd name="T0" fmla="*/ 0 w 224"/>
                  <a:gd name="T1" fmla="*/ 2147483647 h 205"/>
                  <a:gd name="T2" fmla="*/ 2147483647 w 224"/>
                  <a:gd name="T3" fmla="*/ 2147483647 h 205"/>
                  <a:gd name="T4" fmla="*/ 2147483647 w 224"/>
                  <a:gd name="T5" fmla="*/ 2147483647 h 205"/>
                  <a:gd name="T6" fmla="*/ 2147483647 w 224"/>
                  <a:gd name="T7" fmla="*/ 2147483647 h 205"/>
                  <a:gd name="T8" fmla="*/ 2147483647 w 224"/>
                  <a:gd name="T9" fmla="*/ 0 h 205"/>
                  <a:gd name="T10" fmla="*/ 2147483647 w 224"/>
                  <a:gd name="T11" fmla="*/ 2147483647 h 205"/>
                  <a:gd name="T12" fmla="*/ 2147483647 w 224"/>
                  <a:gd name="T13" fmla="*/ 2147483647 h 205"/>
                  <a:gd name="T14" fmla="*/ 2147483647 w 224"/>
                  <a:gd name="T15" fmla="*/ 2147483647 h 205"/>
                  <a:gd name="T16" fmla="*/ 2147483647 w 224"/>
                  <a:gd name="T17" fmla="*/ 2147483647 h 205"/>
                  <a:gd name="T18" fmla="*/ 2147483647 w 224"/>
                  <a:gd name="T19" fmla="*/ 2147483647 h 205"/>
                  <a:gd name="T20" fmla="*/ 2147483647 w 224"/>
                  <a:gd name="T21" fmla="*/ 2147483647 h 205"/>
                  <a:gd name="T22" fmla="*/ 0 w 224"/>
                  <a:gd name="T23" fmla="*/ 2147483647 h 2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4" h="205">
                    <a:moveTo>
                      <a:pt x="0" y="64"/>
                    </a:moveTo>
                    <a:lnTo>
                      <a:pt x="50" y="65"/>
                    </a:lnTo>
                    <a:lnTo>
                      <a:pt x="101" y="26"/>
                    </a:lnTo>
                    <a:lnTo>
                      <a:pt x="103" y="11"/>
                    </a:lnTo>
                    <a:lnTo>
                      <a:pt x="146" y="0"/>
                    </a:lnTo>
                    <a:lnTo>
                      <a:pt x="217" y="23"/>
                    </a:lnTo>
                    <a:lnTo>
                      <a:pt x="224" y="52"/>
                    </a:lnTo>
                    <a:lnTo>
                      <a:pt x="220" y="126"/>
                    </a:lnTo>
                    <a:lnTo>
                      <a:pt x="183" y="205"/>
                    </a:lnTo>
                    <a:lnTo>
                      <a:pt x="119" y="190"/>
                    </a:lnTo>
                    <a:lnTo>
                      <a:pt x="80" y="17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00" name="Freeform 224"/>
              <p:cNvSpPr>
                <a:spLocks/>
              </p:cNvSpPr>
              <p:nvPr/>
            </p:nvSpPr>
            <p:spPr bwMode="auto">
              <a:xfrm>
                <a:off x="21607839" y="19759909"/>
                <a:ext cx="1399564" cy="1410733"/>
              </a:xfrm>
              <a:custGeom>
                <a:avLst/>
                <a:gdLst>
                  <a:gd name="T0" fmla="*/ 0 w 384"/>
                  <a:gd name="T1" fmla="*/ 2147483647 h 361"/>
                  <a:gd name="T2" fmla="*/ 2147483647 w 384"/>
                  <a:gd name="T3" fmla="*/ 0 h 361"/>
                  <a:gd name="T4" fmla="*/ 2147483647 w 384"/>
                  <a:gd name="T5" fmla="*/ 2147483647 h 361"/>
                  <a:gd name="T6" fmla="*/ 2147483647 w 384"/>
                  <a:gd name="T7" fmla="*/ 2147483647 h 361"/>
                  <a:gd name="T8" fmla="*/ 2147483647 w 384"/>
                  <a:gd name="T9" fmla="*/ 2147483647 h 361"/>
                  <a:gd name="T10" fmla="*/ 2147483647 w 384"/>
                  <a:gd name="T11" fmla="*/ 2147483647 h 361"/>
                  <a:gd name="T12" fmla="*/ 2147483647 w 384"/>
                  <a:gd name="T13" fmla="*/ 2147483647 h 361"/>
                  <a:gd name="T14" fmla="*/ 2147483647 w 384"/>
                  <a:gd name="T15" fmla="*/ 2147483647 h 361"/>
                  <a:gd name="T16" fmla="*/ 2147483647 w 384"/>
                  <a:gd name="T17" fmla="*/ 2147483647 h 361"/>
                  <a:gd name="T18" fmla="*/ 2147483647 w 384"/>
                  <a:gd name="T19" fmla="*/ 2147483647 h 361"/>
                  <a:gd name="T20" fmla="*/ 2147483647 w 384"/>
                  <a:gd name="T21" fmla="*/ 2147483647 h 361"/>
                  <a:gd name="T22" fmla="*/ 2147483647 w 384"/>
                  <a:gd name="T23" fmla="*/ 2147483647 h 361"/>
                  <a:gd name="T24" fmla="*/ 2147483647 w 384"/>
                  <a:gd name="T25" fmla="*/ 2147483647 h 361"/>
                  <a:gd name="T26" fmla="*/ 2147483647 w 384"/>
                  <a:gd name="T27" fmla="*/ 2147483647 h 361"/>
                  <a:gd name="T28" fmla="*/ 2147483647 w 384"/>
                  <a:gd name="T29" fmla="*/ 2147483647 h 361"/>
                  <a:gd name="T30" fmla="*/ 2147483647 w 384"/>
                  <a:gd name="T31" fmla="*/ 2147483647 h 361"/>
                  <a:gd name="T32" fmla="*/ 2147483647 w 384"/>
                  <a:gd name="T33" fmla="*/ 2147483647 h 361"/>
                  <a:gd name="T34" fmla="*/ 2147483647 w 384"/>
                  <a:gd name="T35" fmla="*/ 2147483647 h 361"/>
                  <a:gd name="T36" fmla="*/ 2147483647 w 384"/>
                  <a:gd name="T37" fmla="*/ 2147483647 h 361"/>
                  <a:gd name="T38" fmla="*/ 0 w 384"/>
                  <a:gd name="T39" fmla="*/ 2147483647 h 3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4" h="361">
                    <a:moveTo>
                      <a:pt x="0" y="12"/>
                    </a:moveTo>
                    <a:lnTo>
                      <a:pt x="47" y="0"/>
                    </a:lnTo>
                    <a:lnTo>
                      <a:pt x="278" y="35"/>
                    </a:lnTo>
                    <a:lnTo>
                      <a:pt x="330" y="19"/>
                    </a:lnTo>
                    <a:lnTo>
                      <a:pt x="384" y="27"/>
                    </a:lnTo>
                    <a:lnTo>
                      <a:pt x="337" y="52"/>
                    </a:lnTo>
                    <a:lnTo>
                      <a:pt x="320" y="35"/>
                    </a:lnTo>
                    <a:lnTo>
                      <a:pt x="266" y="46"/>
                    </a:lnTo>
                    <a:lnTo>
                      <a:pt x="266" y="147"/>
                    </a:lnTo>
                    <a:lnTo>
                      <a:pt x="236" y="149"/>
                    </a:lnTo>
                    <a:lnTo>
                      <a:pt x="236" y="229"/>
                    </a:lnTo>
                    <a:lnTo>
                      <a:pt x="236" y="343"/>
                    </a:lnTo>
                    <a:lnTo>
                      <a:pt x="212" y="361"/>
                    </a:lnTo>
                    <a:lnTo>
                      <a:pt x="175" y="361"/>
                    </a:lnTo>
                    <a:lnTo>
                      <a:pt x="156" y="337"/>
                    </a:lnTo>
                    <a:lnTo>
                      <a:pt x="139" y="349"/>
                    </a:lnTo>
                    <a:lnTo>
                      <a:pt x="102" y="310"/>
                    </a:lnTo>
                    <a:lnTo>
                      <a:pt x="82" y="184"/>
                    </a:lnTo>
                    <a:lnTo>
                      <a:pt x="82" y="16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01" name="Freeform 225"/>
              <p:cNvSpPr>
                <a:spLocks/>
              </p:cNvSpPr>
              <p:nvPr/>
            </p:nvSpPr>
            <p:spPr bwMode="auto">
              <a:xfrm>
                <a:off x="18655637" y="14771668"/>
                <a:ext cx="867435" cy="771616"/>
              </a:xfrm>
              <a:custGeom>
                <a:avLst/>
                <a:gdLst>
                  <a:gd name="T0" fmla="*/ 0 w 238"/>
                  <a:gd name="T1" fmla="*/ 2147483647 h 198"/>
                  <a:gd name="T2" fmla="*/ 2147483647 w 238"/>
                  <a:gd name="T3" fmla="*/ 0 h 198"/>
                  <a:gd name="T4" fmla="*/ 2147483647 w 238"/>
                  <a:gd name="T5" fmla="*/ 1500113671 h 198"/>
                  <a:gd name="T6" fmla="*/ 2147483647 w 238"/>
                  <a:gd name="T7" fmla="*/ 2147483647 h 198"/>
                  <a:gd name="T8" fmla="*/ 2147483647 w 238"/>
                  <a:gd name="T9" fmla="*/ 2147483647 h 198"/>
                  <a:gd name="T10" fmla="*/ 2147483647 w 238"/>
                  <a:gd name="T11" fmla="*/ 2147483647 h 198"/>
                  <a:gd name="T12" fmla="*/ 2147483647 w 238"/>
                  <a:gd name="T13" fmla="*/ 2147483647 h 198"/>
                  <a:gd name="T14" fmla="*/ 2147483647 w 238"/>
                  <a:gd name="T15" fmla="*/ 2147483647 h 198"/>
                  <a:gd name="T16" fmla="*/ 2147483647 w 238"/>
                  <a:gd name="T17" fmla="*/ 2147483647 h 198"/>
                  <a:gd name="T18" fmla="*/ 0 w 238"/>
                  <a:gd name="T19" fmla="*/ 2147483647 h 1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8" h="198">
                    <a:moveTo>
                      <a:pt x="0" y="198"/>
                    </a:moveTo>
                    <a:lnTo>
                      <a:pt x="112" y="0"/>
                    </a:lnTo>
                    <a:lnTo>
                      <a:pt x="235" y="3"/>
                    </a:lnTo>
                    <a:lnTo>
                      <a:pt x="238" y="14"/>
                    </a:lnTo>
                    <a:lnTo>
                      <a:pt x="235" y="51"/>
                    </a:lnTo>
                    <a:lnTo>
                      <a:pt x="144" y="49"/>
                    </a:lnTo>
                    <a:lnTo>
                      <a:pt x="143" y="125"/>
                    </a:lnTo>
                    <a:lnTo>
                      <a:pt x="111" y="139"/>
                    </a:lnTo>
                    <a:lnTo>
                      <a:pt x="113" y="186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02" name="Freeform 226"/>
              <p:cNvSpPr>
                <a:spLocks/>
              </p:cNvSpPr>
              <p:nvPr/>
            </p:nvSpPr>
            <p:spPr bwMode="auto">
              <a:xfrm>
                <a:off x="22679384" y="15309463"/>
                <a:ext cx="1713004" cy="2182354"/>
              </a:xfrm>
              <a:custGeom>
                <a:avLst/>
                <a:gdLst>
                  <a:gd name="T0" fmla="*/ 0 w 472"/>
                  <a:gd name="T1" fmla="*/ 2147483647 h 560"/>
                  <a:gd name="T2" fmla="*/ 2147483647 w 472"/>
                  <a:gd name="T3" fmla="*/ 2147483647 h 560"/>
                  <a:gd name="T4" fmla="*/ 2147483647 w 472"/>
                  <a:gd name="T5" fmla="*/ 2147483647 h 560"/>
                  <a:gd name="T6" fmla="*/ 2147483647 w 472"/>
                  <a:gd name="T7" fmla="*/ 2147483647 h 560"/>
                  <a:gd name="T8" fmla="*/ 2147483647 w 472"/>
                  <a:gd name="T9" fmla="*/ 2147483647 h 560"/>
                  <a:gd name="T10" fmla="*/ 2147483647 w 472"/>
                  <a:gd name="T11" fmla="*/ 2147483647 h 560"/>
                  <a:gd name="T12" fmla="*/ 2147483647 w 472"/>
                  <a:gd name="T13" fmla="*/ 2147483647 h 560"/>
                  <a:gd name="T14" fmla="*/ 2147483647 w 472"/>
                  <a:gd name="T15" fmla="*/ 2147483647 h 560"/>
                  <a:gd name="T16" fmla="*/ 2147483647 w 472"/>
                  <a:gd name="T17" fmla="*/ 2147483647 h 560"/>
                  <a:gd name="T18" fmla="*/ 2147483647 w 472"/>
                  <a:gd name="T19" fmla="*/ 2147483647 h 560"/>
                  <a:gd name="T20" fmla="*/ 2147483647 w 472"/>
                  <a:gd name="T21" fmla="*/ 2147483647 h 560"/>
                  <a:gd name="T22" fmla="*/ 2147483647 w 472"/>
                  <a:gd name="T23" fmla="*/ 2147483647 h 560"/>
                  <a:gd name="T24" fmla="*/ 2147483647 w 472"/>
                  <a:gd name="T25" fmla="*/ 2147483647 h 560"/>
                  <a:gd name="T26" fmla="*/ 2147483647 w 472"/>
                  <a:gd name="T27" fmla="*/ 2147483647 h 560"/>
                  <a:gd name="T28" fmla="*/ 2147483647 w 472"/>
                  <a:gd name="T29" fmla="*/ 2147483647 h 560"/>
                  <a:gd name="T30" fmla="*/ 2147483647 w 472"/>
                  <a:gd name="T31" fmla="*/ 2147483647 h 560"/>
                  <a:gd name="T32" fmla="*/ 2147483647 w 472"/>
                  <a:gd name="T33" fmla="*/ 2147483647 h 560"/>
                  <a:gd name="T34" fmla="*/ 2147483647 w 472"/>
                  <a:gd name="T35" fmla="*/ 0 h 560"/>
                  <a:gd name="T36" fmla="*/ 2147483647 w 472"/>
                  <a:gd name="T37" fmla="*/ 2147483647 h 560"/>
                  <a:gd name="T38" fmla="*/ 2147483647 w 472"/>
                  <a:gd name="T39" fmla="*/ 2147483647 h 560"/>
                  <a:gd name="T40" fmla="*/ 2147483647 w 472"/>
                  <a:gd name="T41" fmla="*/ 2147483647 h 560"/>
                  <a:gd name="T42" fmla="*/ 2147483647 w 472"/>
                  <a:gd name="T43" fmla="*/ 2147483647 h 560"/>
                  <a:gd name="T44" fmla="*/ 2147483647 w 472"/>
                  <a:gd name="T45" fmla="*/ 2147483647 h 560"/>
                  <a:gd name="T46" fmla="*/ 2147483647 w 472"/>
                  <a:gd name="T47" fmla="*/ 2147483647 h 560"/>
                  <a:gd name="T48" fmla="*/ 2147483647 w 472"/>
                  <a:gd name="T49" fmla="*/ 2147483647 h 560"/>
                  <a:gd name="T50" fmla="*/ 0 w 472"/>
                  <a:gd name="T51" fmla="*/ 2147483647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72" h="560">
                    <a:moveTo>
                      <a:pt x="0" y="296"/>
                    </a:moveTo>
                    <a:lnTo>
                      <a:pt x="23" y="352"/>
                    </a:lnTo>
                    <a:lnTo>
                      <a:pt x="43" y="413"/>
                    </a:lnTo>
                    <a:lnTo>
                      <a:pt x="91" y="434"/>
                    </a:lnTo>
                    <a:lnTo>
                      <a:pt x="161" y="518"/>
                    </a:lnTo>
                    <a:lnTo>
                      <a:pt x="255" y="560"/>
                    </a:lnTo>
                    <a:lnTo>
                      <a:pt x="342" y="549"/>
                    </a:lnTo>
                    <a:lnTo>
                      <a:pt x="395" y="532"/>
                    </a:lnTo>
                    <a:lnTo>
                      <a:pt x="364" y="474"/>
                    </a:lnTo>
                    <a:lnTo>
                      <a:pt x="314" y="439"/>
                    </a:lnTo>
                    <a:lnTo>
                      <a:pt x="346" y="418"/>
                    </a:lnTo>
                    <a:lnTo>
                      <a:pt x="350" y="366"/>
                    </a:lnTo>
                    <a:lnTo>
                      <a:pt x="406" y="297"/>
                    </a:lnTo>
                    <a:lnTo>
                      <a:pt x="427" y="176"/>
                    </a:lnTo>
                    <a:lnTo>
                      <a:pt x="472" y="149"/>
                    </a:lnTo>
                    <a:lnTo>
                      <a:pt x="437" y="123"/>
                    </a:lnTo>
                    <a:lnTo>
                      <a:pt x="425" y="33"/>
                    </a:lnTo>
                    <a:lnTo>
                      <a:pt x="387" y="0"/>
                    </a:lnTo>
                    <a:lnTo>
                      <a:pt x="342" y="38"/>
                    </a:lnTo>
                    <a:lnTo>
                      <a:pt x="87" y="31"/>
                    </a:lnTo>
                    <a:lnTo>
                      <a:pt x="87" y="89"/>
                    </a:lnTo>
                    <a:lnTo>
                      <a:pt x="61" y="90"/>
                    </a:lnTo>
                    <a:lnTo>
                      <a:pt x="61" y="107"/>
                    </a:lnTo>
                    <a:lnTo>
                      <a:pt x="60" y="214"/>
                    </a:lnTo>
                    <a:lnTo>
                      <a:pt x="30" y="220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03" name="Freeform 227"/>
              <p:cNvSpPr>
                <a:spLocks/>
              </p:cNvSpPr>
              <p:nvPr/>
            </p:nvSpPr>
            <p:spPr bwMode="auto">
              <a:xfrm>
                <a:off x="23597845" y="20773146"/>
                <a:ext cx="123917" cy="179263"/>
              </a:xfrm>
              <a:custGeom>
                <a:avLst/>
                <a:gdLst>
                  <a:gd name="T0" fmla="*/ 0 w 33"/>
                  <a:gd name="T1" fmla="*/ 2147483647 h 45"/>
                  <a:gd name="T2" fmla="*/ 2147483647 w 33"/>
                  <a:gd name="T3" fmla="*/ 2147483647 h 45"/>
                  <a:gd name="T4" fmla="*/ 2147483647 w 33"/>
                  <a:gd name="T5" fmla="*/ 2147483647 h 45"/>
                  <a:gd name="T6" fmla="*/ 2147483647 w 33"/>
                  <a:gd name="T7" fmla="*/ 0 h 45"/>
                  <a:gd name="T8" fmla="*/ 0 w 33"/>
                  <a:gd name="T9" fmla="*/ 2147483647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0" y="26"/>
                    </a:moveTo>
                    <a:lnTo>
                      <a:pt x="19" y="45"/>
                    </a:lnTo>
                    <a:lnTo>
                      <a:pt x="33" y="28"/>
                    </a:lnTo>
                    <a:lnTo>
                      <a:pt x="3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04" name="Freeform 228"/>
              <p:cNvSpPr>
                <a:spLocks/>
              </p:cNvSpPr>
              <p:nvPr/>
            </p:nvSpPr>
            <p:spPr bwMode="auto">
              <a:xfrm>
                <a:off x="23481211" y="17990643"/>
                <a:ext cx="1115274" cy="1176915"/>
              </a:xfrm>
              <a:custGeom>
                <a:avLst/>
                <a:gdLst>
                  <a:gd name="T0" fmla="*/ 0 w 305"/>
                  <a:gd name="T1" fmla="*/ 2147483647 h 302"/>
                  <a:gd name="T2" fmla="*/ 1010240297 w 305"/>
                  <a:gd name="T3" fmla="*/ 2147483647 h 302"/>
                  <a:gd name="T4" fmla="*/ 2147483647 w 305"/>
                  <a:gd name="T5" fmla="*/ 2147483647 h 302"/>
                  <a:gd name="T6" fmla="*/ 2147483647 w 305"/>
                  <a:gd name="T7" fmla="*/ 2147483647 h 302"/>
                  <a:gd name="T8" fmla="*/ 2147483647 w 305"/>
                  <a:gd name="T9" fmla="*/ 2147483647 h 302"/>
                  <a:gd name="T10" fmla="*/ 2147483647 w 305"/>
                  <a:gd name="T11" fmla="*/ 2147483647 h 302"/>
                  <a:gd name="T12" fmla="*/ 2147483647 w 305"/>
                  <a:gd name="T13" fmla="*/ 2147483647 h 302"/>
                  <a:gd name="T14" fmla="*/ 2147483647 w 305"/>
                  <a:gd name="T15" fmla="*/ 2147483647 h 302"/>
                  <a:gd name="T16" fmla="*/ 2147483647 w 305"/>
                  <a:gd name="T17" fmla="*/ 2147483647 h 302"/>
                  <a:gd name="T18" fmla="*/ 2147483647 w 305"/>
                  <a:gd name="T19" fmla="*/ 2147483647 h 302"/>
                  <a:gd name="T20" fmla="*/ 2147483647 w 305"/>
                  <a:gd name="T21" fmla="*/ 0 h 302"/>
                  <a:gd name="T22" fmla="*/ 2147483647 w 305"/>
                  <a:gd name="T23" fmla="*/ 2147483647 h 302"/>
                  <a:gd name="T24" fmla="*/ 2147483647 w 305"/>
                  <a:gd name="T25" fmla="*/ 2147483647 h 302"/>
                  <a:gd name="T26" fmla="*/ 2147483647 w 305"/>
                  <a:gd name="T27" fmla="*/ 2147483647 h 302"/>
                  <a:gd name="T28" fmla="*/ 2147483647 w 305"/>
                  <a:gd name="T29" fmla="*/ 0 h 302"/>
                  <a:gd name="T30" fmla="*/ 2147483647 w 305"/>
                  <a:gd name="T31" fmla="*/ 999876261 h 302"/>
                  <a:gd name="T32" fmla="*/ 2147483647 w 305"/>
                  <a:gd name="T33" fmla="*/ 2147483647 h 302"/>
                  <a:gd name="T34" fmla="*/ 2147483647 w 305"/>
                  <a:gd name="T35" fmla="*/ 2147483647 h 302"/>
                  <a:gd name="T36" fmla="*/ 0 w 305"/>
                  <a:gd name="T37" fmla="*/ 2147483647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5" h="302">
                    <a:moveTo>
                      <a:pt x="0" y="95"/>
                    </a:moveTo>
                    <a:lnTo>
                      <a:pt x="2" y="154"/>
                    </a:lnTo>
                    <a:lnTo>
                      <a:pt x="39" y="214"/>
                    </a:lnTo>
                    <a:lnTo>
                      <a:pt x="92" y="240"/>
                    </a:lnTo>
                    <a:lnTo>
                      <a:pt x="119" y="245"/>
                    </a:lnTo>
                    <a:lnTo>
                      <a:pt x="150" y="302"/>
                    </a:lnTo>
                    <a:lnTo>
                      <a:pt x="263" y="295"/>
                    </a:lnTo>
                    <a:lnTo>
                      <a:pt x="305" y="270"/>
                    </a:lnTo>
                    <a:lnTo>
                      <a:pt x="262" y="150"/>
                    </a:lnTo>
                    <a:lnTo>
                      <a:pt x="274" y="105"/>
                    </a:lnTo>
                    <a:lnTo>
                      <a:pt x="128" y="0"/>
                    </a:lnTo>
                    <a:lnTo>
                      <a:pt x="89" y="52"/>
                    </a:lnTo>
                    <a:lnTo>
                      <a:pt x="73" y="39"/>
                    </a:lnTo>
                    <a:lnTo>
                      <a:pt x="61" y="50"/>
                    </a:lnTo>
                    <a:lnTo>
                      <a:pt x="59" y="0"/>
                    </a:lnTo>
                    <a:lnTo>
                      <a:pt x="22" y="2"/>
                    </a:lnTo>
                    <a:lnTo>
                      <a:pt x="28" y="40"/>
                    </a:lnTo>
                    <a:lnTo>
                      <a:pt x="31" y="63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05" name="Freeform 229"/>
              <p:cNvSpPr>
                <a:spLocks/>
              </p:cNvSpPr>
              <p:nvPr/>
            </p:nvSpPr>
            <p:spPr bwMode="auto">
              <a:xfrm>
                <a:off x="20390509" y="16657850"/>
                <a:ext cx="218681" cy="561177"/>
              </a:xfrm>
              <a:custGeom>
                <a:avLst/>
                <a:gdLst>
                  <a:gd name="T0" fmla="*/ 0 w 61"/>
                  <a:gd name="T1" fmla="*/ 0 h 145"/>
                  <a:gd name="T2" fmla="*/ 2147483647 w 61"/>
                  <a:gd name="T3" fmla="*/ 2147483647 h 145"/>
                  <a:gd name="T4" fmla="*/ 2147483647 w 61"/>
                  <a:gd name="T5" fmla="*/ 2147483647 h 145"/>
                  <a:gd name="T6" fmla="*/ 2147483647 w 61"/>
                  <a:gd name="T7" fmla="*/ 2147483647 h 145"/>
                  <a:gd name="T8" fmla="*/ 0 w 61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145">
                    <a:moveTo>
                      <a:pt x="0" y="0"/>
                    </a:moveTo>
                    <a:lnTo>
                      <a:pt x="31" y="7"/>
                    </a:lnTo>
                    <a:lnTo>
                      <a:pt x="61" y="139"/>
                    </a:lnTo>
                    <a:lnTo>
                      <a:pt x="40" y="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06" name="Freeform 230"/>
              <p:cNvSpPr>
                <a:spLocks/>
              </p:cNvSpPr>
              <p:nvPr/>
            </p:nvSpPr>
            <p:spPr bwMode="auto">
              <a:xfrm>
                <a:off x="23488502" y="17452848"/>
                <a:ext cx="546706" cy="576765"/>
              </a:xfrm>
              <a:custGeom>
                <a:avLst/>
                <a:gdLst>
                  <a:gd name="T0" fmla="*/ 0 w 151"/>
                  <a:gd name="T1" fmla="*/ 2147483647 h 150"/>
                  <a:gd name="T2" fmla="*/ 2147483647 w 151"/>
                  <a:gd name="T3" fmla="*/ 2147483647 h 150"/>
                  <a:gd name="T4" fmla="*/ 2147483647 w 151"/>
                  <a:gd name="T5" fmla="*/ 2147483647 h 150"/>
                  <a:gd name="T6" fmla="*/ 2147483647 w 151"/>
                  <a:gd name="T7" fmla="*/ 2147483647 h 150"/>
                  <a:gd name="T8" fmla="*/ 2147483647 w 151"/>
                  <a:gd name="T9" fmla="*/ 2147483647 h 150"/>
                  <a:gd name="T10" fmla="*/ 2147483647 w 151"/>
                  <a:gd name="T11" fmla="*/ 2147483647 h 150"/>
                  <a:gd name="T12" fmla="*/ 2147483647 w 151"/>
                  <a:gd name="T13" fmla="*/ 0 h 150"/>
                  <a:gd name="T14" fmla="*/ 2147483647 w 151"/>
                  <a:gd name="T15" fmla="*/ 2147483647 h 150"/>
                  <a:gd name="T16" fmla="*/ 2147483647 w 151"/>
                  <a:gd name="T17" fmla="*/ 2147483647 h 150"/>
                  <a:gd name="T18" fmla="*/ 2147483647 w 151"/>
                  <a:gd name="T19" fmla="*/ 2147483647 h 150"/>
                  <a:gd name="T20" fmla="*/ 0 w 151"/>
                  <a:gd name="T21" fmla="*/ 2147483647 h 1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1" h="150">
                    <a:moveTo>
                      <a:pt x="0" y="150"/>
                    </a:moveTo>
                    <a:lnTo>
                      <a:pt x="21" y="141"/>
                    </a:lnTo>
                    <a:lnTo>
                      <a:pt x="58" y="139"/>
                    </a:lnTo>
                    <a:lnTo>
                      <a:pt x="60" y="118"/>
                    </a:lnTo>
                    <a:lnTo>
                      <a:pt x="119" y="107"/>
                    </a:lnTo>
                    <a:lnTo>
                      <a:pt x="151" y="55"/>
                    </a:lnTo>
                    <a:lnTo>
                      <a:pt x="119" y="0"/>
                    </a:lnTo>
                    <a:lnTo>
                      <a:pt x="32" y="11"/>
                    </a:lnTo>
                    <a:lnTo>
                      <a:pt x="43" y="52"/>
                    </a:lnTo>
                    <a:lnTo>
                      <a:pt x="24" y="79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07" name="Freeform 231"/>
              <p:cNvSpPr>
                <a:spLocks/>
              </p:cNvSpPr>
              <p:nvPr/>
            </p:nvSpPr>
            <p:spPr bwMode="auto">
              <a:xfrm>
                <a:off x="22949087" y="14019402"/>
                <a:ext cx="1151727" cy="1438154"/>
              </a:xfrm>
              <a:custGeom>
                <a:avLst/>
                <a:gdLst>
                  <a:gd name="T0" fmla="*/ 0 w 317"/>
                  <a:gd name="T1" fmla="*/ 2147483647 h 297"/>
                  <a:gd name="T2" fmla="*/ 2147483647 w 317"/>
                  <a:gd name="T3" fmla="*/ 2147483647 h 297"/>
                  <a:gd name="T4" fmla="*/ 2147483647 w 317"/>
                  <a:gd name="T5" fmla="*/ 2147483647 h 297"/>
                  <a:gd name="T6" fmla="*/ 2147483647 w 317"/>
                  <a:gd name="T7" fmla="*/ 2147483647 h 297"/>
                  <a:gd name="T8" fmla="*/ 2147483647 w 317"/>
                  <a:gd name="T9" fmla="*/ 2147483647 h 297"/>
                  <a:gd name="T10" fmla="*/ 2147483647 w 317"/>
                  <a:gd name="T11" fmla="*/ 2147483647 h 297"/>
                  <a:gd name="T12" fmla="*/ 2147483647 w 317"/>
                  <a:gd name="T13" fmla="*/ 2147483647 h 297"/>
                  <a:gd name="T14" fmla="*/ 2147483647 w 317"/>
                  <a:gd name="T15" fmla="*/ 2147483647 h 297"/>
                  <a:gd name="T16" fmla="*/ 2147483647 w 317"/>
                  <a:gd name="T17" fmla="*/ 2147483647 h 297"/>
                  <a:gd name="T18" fmla="*/ 2147483647 w 317"/>
                  <a:gd name="T19" fmla="*/ 2147483647 h 297"/>
                  <a:gd name="T20" fmla="*/ 2147483647 w 317"/>
                  <a:gd name="T21" fmla="*/ 1515322956 h 297"/>
                  <a:gd name="T22" fmla="*/ 2147483647 w 317"/>
                  <a:gd name="T23" fmla="*/ 1515322956 h 297"/>
                  <a:gd name="T24" fmla="*/ 2147483647 w 317"/>
                  <a:gd name="T25" fmla="*/ 2147483647 h 297"/>
                  <a:gd name="T26" fmla="*/ 2147483647 w 317"/>
                  <a:gd name="T27" fmla="*/ 0 h 297"/>
                  <a:gd name="T28" fmla="*/ 0 w 317"/>
                  <a:gd name="T29" fmla="*/ 2147483647 h 2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17" h="297">
                    <a:moveTo>
                      <a:pt x="0" y="49"/>
                    </a:moveTo>
                    <a:lnTo>
                      <a:pt x="12" y="290"/>
                    </a:lnTo>
                    <a:lnTo>
                      <a:pt x="267" y="297"/>
                    </a:lnTo>
                    <a:lnTo>
                      <a:pt x="312" y="259"/>
                    </a:lnTo>
                    <a:lnTo>
                      <a:pt x="317" y="234"/>
                    </a:lnTo>
                    <a:lnTo>
                      <a:pt x="221" y="63"/>
                    </a:lnTo>
                    <a:lnTo>
                      <a:pt x="267" y="118"/>
                    </a:lnTo>
                    <a:lnTo>
                      <a:pt x="291" y="71"/>
                    </a:lnTo>
                    <a:lnTo>
                      <a:pt x="267" y="10"/>
                    </a:lnTo>
                    <a:lnTo>
                      <a:pt x="208" y="20"/>
                    </a:lnTo>
                    <a:lnTo>
                      <a:pt x="206" y="3"/>
                    </a:lnTo>
                    <a:lnTo>
                      <a:pt x="175" y="3"/>
                    </a:lnTo>
                    <a:lnTo>
                      <a:pt x="123" y="26"/>
                    </a:lnTo>
                    <a:lnTo>
                      <a:pt x="12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08" name="Freeform 232"/>
              <p:cNvSpPr>
                <a:spLocks/>
              </p:cNvSpPr>
              <p:nvPr/>
            </p:nvSpPr>
            <p:spPr bwMode="auto">
              <a:xfrm>
                <a:off x="19872960" y="16229169"/>
                <a:ext cx="779969" cy="607941"/>
              </a:xfrm>
              <a:custGeom>
                <a:avLst/>
                <a:gdLst>
                  <a:gd name="T0" fmla="*/ 0 w 214"/>
                  <a:gd name="T1" fmla="*/ 2147483647 h 156"/>
                  <a:gd name="T2" fmla="*/ 2147483647 w 214"/>
                  <a:gd name="T3" fmla="*/ 2147483647 h 156"/>
                  <a:gd name="T4" fmla="*/ 2147483647 w 214"/>
                  <a:gd name="T5" fmla="*/ 2147483647 h 156"/>
                  <a:gd name="T6" fmla="*/ 2147483647 w 214"/>
                  <a:gd name="T7" fmla="*/ 2147483647 h 156"/>
                  <a:gd name="T8" fmla="*/ 2147483647 w 214"/>
                  <a:gd name="T9" fmla="*/ 2147483647 h 156"/>
                  <a:gd name="T10" fmla="*/ 2147483647 w 214"/>
                  <a:gd name="T11" fmla="*/ 2147483647 h 156"/>
                  <a:gd name="T12" fmla="*/ 2147483647 w 214"/>
                  <a:gd name="T13" fmla="*/ 2147483647 h 156"/>
                  <a:gd name="T14" fmla="*/ 2147483647 w 214"/>
                  <a:gd name="T15" fmla="*/ 2147483647 h 156"/>
                  <a:gd name="T16" fmla="*/ 2147483647 w 214"/>
                  <a:gd name="T17" fmla="*/ 0 h 156"/>
                  <a:gd name="T18" fmla="*/ 2147483647 w 214"/>
                  <a:gd name="T19" fmla="*/ 2147483647 h 156"/>
                  <a:gd name="T20" fmla="*/ 0 w 214"/>
                  <a:gd name="T21" fmla="*/ 2147483647 h 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4" h="156">
                    <a:moveTo>
                      <a:pt x="0" y="134"/>
                    </a:moveTo>
                    <a:lnTo>
                      <a:pt x="16" y="150"/>
                    </a:lnTo>
                    <a:lnTo>
                      <a:pt x="73" y="156"/>
                    </a:lnTo>
                    <a:lnTo>
                      <a:pt x="67" y="117"/>
                    </a:lnTo>
                    <a:lnTo>
                      <a:pt x="143" y="110"/>
                    </a:lnTo>
                    <a:lnTo>
                      <a:pt x="174" y="117"/>
                    </a:lnTo>
                    <a:lnTo>
                      <a:pt x="214" y="88"/>
                    </a:lnTo>
                    <a:lnTo>
                      <a:pt x="159" y="29"/>
                    </a:lnTo>
                    <a:lnTo>
                      <a:pt x="153" y="0"/>
                    </a:lnTo>
                    <a:lnTo>
                      <a:pt x="37" y="5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09" name="Freeform 233"/>
              <p:cNvSpPr>
                <a:spLocks/>
              </p:cNvSpPr>
              <p:nvPr/>
            </p:nvSpPr>
            <p:spPr bwMode="auto">
              <a:xfrm>
                <a:off x="22679384" y="18785643"/>
                <a:ext cx="1217326" cy="1083387"/>
              </a:xfrm>
              <a:custGeom>
                <a:avLst/>
                <a:gdLst>
                  <a:gd name="T0" fmla="*/ 0 w 333"/>
                  <a:gd name="T1" fmla="*/ 2147483647 h 278"/>
                  <a:gd name="T2" fmla="*/ 0 w 333"/>
                  <a:gd name="T3" fmla="*/ 2147483647 h 278"/>
                  <a:gd name="T4" fmla="*/ 2147483647 w 333"/>
                  <a:gd name="T5" fmla="*/ 2147483647 h 278"/>
                  <a:gd name="T6" fmla="*/ 2147483647 w 333"/>
                  <a:gd name="T7" fmla="*/ 2147483647 h 278"/>
                  <a:gd name="T8" fmla="*/ 2147483647 w 333"/>
                  <a:gd name="T9" fmla="*/ 2147483647 h 278"/>
                  <a:gd name="T10" fmla="*/ 2147483647 w 333"/>
                  <a:gd name="T11" fmla="*/ 2147483647 h 278"/>
                  <a:gd name="T12" fmla="*/ 2147483647 w 333"/>
                  <a:gd name="T13" fmla="*/ 2147483647 h 278"/>
                  <a:gd name="T14" fmla="*/ 2147483647 w 333"/>
                  <a:gd name="T15" fmla="*/ 2147483647 h 278"/>
                  <a:gd name="T16" fmla="*/ 2147483647 w 333"/>
                  <a:gd name="T17" fmla="*/ 2147483647 h 278"/>
                  <a:gd name="T18" fmla="*/ 2147483647 w 333"/>
                  <a:gd name="T19" fmla="*/ 2147483647 h 278"/>
                  <a:gd name="T20" fmla="*/ 2147483647 w 333"/>
                  <a:gd name="T21" fmla="*/ 2147483647 h 278"/>
                  <a:gd name="T22" fmla="*/ 2147483647 w 333"/>
                  <a:gd name="T23" fmla="*/ 2147483647 h 278"/>
                  <a:gd name="T24" fmla="*/ 2147483647 w 333"/>
                  <a:gd name="T25" fmla="*/ 2147483647 h 278"/>
                  <a:gd name="T26" fmla="*/ 2147483647 w 333"/>
                  <a:gd name="T27" fmla="*/ 2147483647 h 278"/>
                  <a:gd name="T28" fmla="*/ 2147483647 w 333"/>
                  <a:gd name="T29" fmla="*/ 0 h 278"/>
                  <a:gd name="T30" fmla="*/ 2147483647 w 333"/>
                  <a:gd name="T31" fmla="*/ 2147483647 h 278"/>
                  <a:gd name="T32" fmla="*/ 2147483647 w 333"/>
                  <a:gd name="T33" fmla="*/ 2147483647 h 278"/>
                  <a:gd name="T34" fmla="*/ 2147483647 w 333"/>
                  <a:gd name="T35" fmla="*/ 2147483647 h 278"/>
                  <a:gd name="T36" fmla="*/ 2147483647 w 333"/>
                  <a:gd name="T37" fmla="*/ 2147483647 h 278"/>
                  <a:gd name="T38" fmla="*/ 2147483647 w 333"/>
                  <a:gd name="T39" fmla="*/ 2147483647 h 278"/>
                  <a:gd name="T40" fmla="*/ 2147483647 w 333"/>
                  <a:gd name="T41" fmla="*/ 2147483647 h 278"/>
                  <a:gd name="T42" fmla="*/ 0 w 333"/>
                  <a:gd name="T43" fmla="*/ 2147483647 h 2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3" h="278">
                    <a:moveTo>
                      <a:pt x="0" y="137"/>
                    </a:moveTo>
                    <a:lnTo>
                      <a:pt x="0" y="242"/>
                    </a:lnTo>
                    <a:lnTo>
                      <a:pt x="34" y="269"/>
                    </a:lnTo>
                    <a:lnTo>
                      <a:pt x="88" y="277"/>
                    </a:lnTo>
                    <a:lnTo>
                      <a:pt x="138" y="278"/>
                    </a:lnTo>
                    <a:lnTo>
                      <a:pt x="189" y="239"/>
                    </a:lnTo>
                    <a:lnTo>
                      <a:pt x="191" y="224"/>
                    </a:lnTo>
                    <a:lnTo>
                      <a:pt x="234" y="213"/>
                    </a:lnTo>
                    <a:lnTo>
                      <a:pt x="226" y="198"/>
                    </a:lnTo>
                    <a:lnTo>
                      <a:pt x="318" y="170"/>
                    </a:lnTo>
                    <a:lnTo>
                      <a:pt x="306" y="156"/>
                    </a:lnTo>
                    <a:lnTo>
                      <a:pt x="333" y="72"/>
                    </a:lnTo>
                    <a:lnTo>
                      <a:pt x="312" y="36"/>
                    </a:lnTo>
                    <a:lnTo>
                      <a:pt x="259" y="10"/>
                    </a:lnTo>
                    <a:lnTo>
                      <a:pt x="245" y="0"/>
                    </a:lnTo>
                    <a:lnTo>
                      <a:pt x="193" y="27"/>
                    </a:lnTo>
                    <a:lnTo>
                      <a:pt x="187" y="100"/>
                    </a:lnTo>
                    <a:lnTo>
                      <a:pt x="220" y="114"/>
                    </a:lnTo>
                    <a:lnTo>
                      <a:pt x="221" y="144"/>
                    </a:lnTo>
                    <a:lnTo>
                      <a:pt x="58" y="78"/>
                    </a:lnTo>
                    <a:lnTo>
                      <a:pt x="63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95124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10" name="Freeform 234"/>
              <p:cNvSpPr>
                <a:spLocks/>
              </p:cNvSpPr>
              <p:nvPr/>
            </p:nvSpPr>
            <p:spPr bwMode="auto">
              <a:xfrm>
                <a:off x="22110805" y="20360054"/>
                <a:ext cx="1691139" cy="1449705"/>
              </a:xfrm>
              <a:custGeom>
                <a:avLst/>
                <a:gdLst>
                  <a:gd name="T0" fmla="*/ 0 w 464"/>
                  <a:gd name="T1" fmla="*/ 2147483647 h 373"/>
                  <a:gd name="T2" fmla="*/ 2147483647 w 464"/>
                  <a:gd name="T3" fmla="*/ 2147483647 h 373"/>
                  <a:gd name="T4" fmla="*/ 2147483647 w 464"/>
                  <a:gd name="T5" fmla="*/ 2147483647 h 373"/>
                  <a:gd name="T6" fmla="*/ 2147483647 w 464"/>
                  <a:gd name="T7" fmla="*/ 2147483647 h 373"/>
                  <a:gd name="T8" fmla="*/ 2147483647 w 464"/>
                  <a:gd name="T9" fmla="*/ 2147483647 h 373"/>
                  <a:gd name="T10" fmla="*/ 2147483647 w 464"/>
                  <a:gd name="T11" fmla="*/ 2147483647 h 373"/>
                  <a:gd name="T12" fmla="*/ 2147483647 w 464"/>
                  <a:gd name="T13" fmla="*/ 2147483647 h 373"/>
                  <a:gd name="T14" fmla="*/ 2147483647 w 464"/>
                  <a:gd name="T15" fmla="*/ 2147483647 h 373"/>
                  <a:gd name="T16" fmla="*/ 2147483647 w 464"/>
                  <a:gd name="T17" fmla="*/ 2147483647 h 373"/>
                  <a:gd name="T18" fmla="*/ 2147483647 w 464"/>
                  <a:gd name="T19" fmla="*/ 2147483647 h 373"/>
                  <a:gd name="T20" fmla="*/ 2147483647 w 464"/>
                  <a:gd name="T21" fmla="*/ 2147483647 h 373"/>
                  <a:gd name="T22" fmla="*/ 2147483647 w 464"/>
                  <a:gd name="T23" fmla="*/ 0 h 373"/>
                  <a:gd name="T24" fmla="*/ 2147483647 w 464"/>
                  <a:gd name="T25" fmla="*/ 2147483647 h 373"/>
                  <a:gd name="T26" fmla="*/ 2147483647 w 464"/>
                  <a:gd name="T27" fmla="*/ 2147483647 h 373"/>
                  <a:gd name="T28" fmla="*/ 2147483647 w 464"/>
                  <a:gd name="T29" fmla="*/ 2147483647 h 373"/>
                  <a:gd name="T30" fmla="*/ 2147483647 w 464"/>
                  <a:gd name="T31" fmla="*/ 2147483647 h 373"/>
                  <a:gd name="T32" fmla="*/ 2147483647 w 464"/>
                  <a:gd name="T33" fmla="*/ 2147483647 h 373"/>
                  <a:gd name="T34" fmla="*/ 2147483647 w 464"/>
                  <a:gd name="T35" fmla="*/ 2147483647 h 373"/>
                  <a:gd name="T36" fmla="*/ 2147483647 w 464"/>
                  <a:gd name="T37" fmla="*/ 2147483647 h 373"/>
                  <a:gd name="T38" fmla="*/ 2147483647 w 464"/>
                  <a:gd name="T39" fmla="*/ 2147483647 h 373"/>
                  <a:gd name="T40" fmla="*/ 2147483647 w 464"/>
                  <a:gd name="T41" fmla="*/ 2147483647 h 373"/>
                  <a:gd name="T42" fmla="*/ 2147483647 w 464"/>
                  <a:gd name="T43" fmla="*/ 2147483647 h 373"/>
                  <a:gd name="T44" fmla="*/ 2147483647 w 464"/>
                  <a:gd name="T45" fmla="*/ 2147483647 h 373"/>
                  <a:gd name="T46" fmla="*/ 2147483647 w 464"/>
                  <a:gd name="T47" fmla="*/ 2147483647 h 373"/>
                  <a:gd name="T48" fmla="*/ 2147483647 w 464"/>
                  <a:gd name="T49" fmla="*/ 2147483647 h 373"/>
                  <a:gd name="T50" fmla="*/ 0 w 464"/>
                  <a:gd name="T51" fmla="*/ 2147483647 h 3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64" h="373">
                    <a:moveTo>
                      <a:pt x="0" y="196"/>
                    </a:moveTo>
                    <a:lnTo>
                      <a:pt x="17" y="184"/>
                    </a:lnTo>
                    <a:lnTo>
                      <a:pt x="36" y="208"/>
                    </a:lnTo>
                    <a:lnTo>
                      <a:pt x="73" y="208"/>
                    </a:lnTo>
                    <a:lnTo>
                      <a:pt x="97" y="190"/>
                    </a:lnTo>
                    <a:lnTo>
                      <a:pt x="97" y="76"/>
                    </a:lnTo>
                    <a:lnTo>
                      <a:pt x="122" y="104"/>
                    </a:lnTo>
                    <a:lnTo>
                      <a:pt x="121" y="135"/>
                    </a:lnTo>
                    <a:lnTo>
                      <a:pt x="160" y="135"/>
                    </a:lnTo>
                    <a:lnTo>
                      <a:pt x="194" y="100"/>
                    </a:lnTo>
                    <a:lnTo>
                      <a:pt x="256" y="100"/>
                    </a:lnTo>
                    <a:lnTo>
                      <a:pt x="364" y="0"/>
                    </a:lnTo>
                    <a:lnTo>
                      <a:pt x="428" y="15"/>
                    </a:lnTo>
                    <a:lnTo>
                      <a:pt x="438" y="107"/>
                    </a:lnTo>
                    <a:lnTo>
                      <a:pt x="408" y="133"/>
                    </a:lnTo>
                    <a:lnTo>
                      <a:pt x="427" y="152"/>
                    </a:lnTo>
                    <a:lnTo>
                      <a:pt x="441" y="135"/>
                    </a:lnTo>
                    <a:lnTo>
                      <a:pt x="464" y="135"/>
                    </a:lnTo>
                    <a:lnTo>
                      <a:pt x="452" y="190"/>
                    </a:lnTo>
                    <a:lnTo>
                      <a:pt x="384" y="275"/>
                    </a:lnTo>
                    <a:lnTo>
                      <a:pt x="300" y="347"/>
                    </a:lnTo>
                    <a:lnTo>
                      <a:pt x="237" y="372"/>
                    </a:lnTo>
                    <a:lnTo>
                      <a:pt x="55" y="373"/>
                    </a:lnTo>
                    <a:lnTo>
                      <a:pt x="39" y="332"/>
                    </a:lnTo>
                    <a:lnTo>
                      <a:pt x="47" y="298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11" name="Freeform 235"/>
              <p:cNvSpPr>
                <a:spLocks/>
              </p:cNvSpPr>
              <p:nvPr/>
            </p:nvSpPr>
            <p:spPr bwMode="auto">
              <a:xfrm>
                <a:off x="23196925" y="21131677"/>
                <a:ext cx="240551" cy="272790"/>
              </a:xfrm>
              <a:custGeom>
                <a:avLst/>
                <a:gdLst>
                  <a:gd name="T0" fmla="*/ 0 w 66"/>
                  <a:gd name="T1" fmla="*/ 2147483647 h 68"/>
                  <a:gd name="T2" fmla="*/ 2147483647 w 66"/>
                  <a:gd name="T3" fmla="*/ 2147483647 h 68"/>
                  <a:gd name="T4" fmla="*/ 2147483647 w 66"/>
                  <a:gd name="T5" fmla="*/ 2147483647 h 68"/>
                  <a:gd name="T6" fmla="*/ 2147483647 w 66"/>
                  <a:gd name="T7" fmla="*/ 0 h 68"/>
                  <a:gd name="T8" fmla="*/ 0 w 66"/>
                  <a:gd name="T9" fmla="*/ 214748364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0" y="33"/>
                    </a:moveTo>
                    <a:lnTo>
                      <a:pt x="25" y="68"/>
                    </a:lnTo>
                    <a:lnTo>
                      <a:pt x="66" y="33"/>
                    </a:lnTo>
                    <a:lnTo>
                      <a:pt x="47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12" name="Freeform 236"/>
              <p:cNvSpPr>
                <a:spLocks/>
              </p:cNvSpPr>
              <p:nvPr/>
            </p:nvSpPr>
            <p:spPr bwMode="auto">
              <a:xfrm>
                <a:off x="22810588" y="11061672"/>
                <a:ext cx="823699" cy="685881"/>
              </a:xfrm>
              <a:custGeom>
                <a:avLst/>
                <a:gdLst>
                  <a:gd name="T0" fmla="*/ 2147483647 w 226"/>
                  <a:gd name="T1" fmla="*/ 0 h 174"/>
                  <a:gd name="T2" fmla="*/ 2147483647 w 226"/>
                  <a:gd name="T3" fmla="*/ 1552855422 h 174"/>
                  <a:gd name="T4" fmla="*/ 2147483647 w 226"/>
                  <a:gd name="T5" fmla="*/ 2147483647 h 174"/>
                  <a:gd name="T6" fmla="*/ 2147483647 w 226"/>
                  <a:gd name="T7" fmla="*/ 2147483647 h 174"/>
                  <a:gd name="T8" fmla="*/ 2147483647 w 226"/>
                  <a:gd name="T9" fmla="*/ 2147483647 h 174"/>
                  <a:gd name="T10" fmla="*/ 2147483647 w 226"/>
                  <a:gd name="T11" fmla="*/ 2147483647 h 174"/>
                  <a:gd name="T12" fmla="*/ 2147483647 w 226"/>
                  <a:gd name="T13" fmla="*/ 2147483647 h 174"/>
                  <a:gd name="T14" fmla="*/ 2147483647 w 226"/>
                  <a:gd name="T15" fmla="*/ 2147483647 h 174"/>
                  <a:gd name="T16" fmla="*/ 2147483647 w 226"/>
                  <a:gd name="T17" fmla="*/ 2147483647 h 174"/>
                  <a:gd name="T18" fmla="*/ 2147483647 w 226"/>
                  <a:gd name="T19" fmla="*/ 2147483647 h 174"/>
                  <a:gd name="T20" fmla="*/ 2147483647 w 226"/>
                  <a:gd name="T21" fmla="*/ 2147483647 h 174"/>
                  <a:gd name="T22" fmla="*/ 2147483647 w 226"/>
                  <a:gd name="T23" fmla="*/ 2147483647 h 174"/>
                  <a:gd name="T24" fmla="*/ 2147483647 w 226"/>
                  <a:gd name="T25" fmla="*/ 2147483647 h 174"/>
                  <a:gd name="T26" fmla="*/ 2147483647 w 226"/>
                  <a:gd name="T27" fmla="*/ 2147483647 h 174"/>
                  <a:gd name="T28" fmla="*/ 2147483647 w 226"/>
                  <a:gd name="T29" fmla="*/ 2147483647 h 174"/>
                  <a:gd name="T30" fmla="*/ 2147483647 w 226"/>
                  <a:gd name="T31" fmla="*/ 2147483647 h 174"/>
                  <a:gd name="T32" fmla="*/ 2147483647 w 226"/>
                  <a:gd name="T33" fmla="*/ 2147483647 h 174"/>
                  <a:gd name="T34" fmla="*/ 2147483647 w 226"/>
                  <a:gd name="T35" fmla="*/ 2147483647 h 174"/>
                  <a:gd name="T36" fmla="*/ 2147483647 w 226"/>
                  <a:gd name="T37" fmla="*/ 2147483647 h 174"/>
                  <a:gd name="T38" fmla="*/ 2147483647 w 226"/>
                  <a:gd name="T39" fmla="*/ 2147483647 h 174"/>
                  <a:gd name="T40" fmla="*/ 2147483647 w 226"/>
                  <a:gd name="T41" fmla="*/ 2147483647 h 174"/>
                  <a:gd name="T42" fmla="*/ 2147483647 w 226"/>
                  <a:gd name="T43" fmla="*/ 2147483647 h 174"/>
                  <a:gd name="T44" fmla="*/ 2147483647 w 226"/>
                  <a:gd name="T45" fmla="*/ 2147483647 h 174"/>
                  <a:gd name="T46" fmla="*/ 2147483647 w 226"/>
                  <a:gd name="T47" fmla="*/ 2147483647 h 174"/>
                  <a:gd name="T48" fmla="*/ 2147483647 w 226"/>
                  <a:gd name="T49" fmla="*/ 2147483647 h 174"/>
                  <a:gd name="T50" fmla="*/ 2147483647 w 226"/>
                  <a:gd name="T51" fmla="*/ 2147483647 h 174"/>
                  <a:gd name="T52" fmla="*/ 2147483647 w 226"/>
                  <a:gd name="T53" fmla="*/ 2147483647 h 174"/>
                  <a:gd name="T54" fmla="*/ 2147483647 w 226"/>
                  <a:gd name="T55" fmla="*/ 2147483647 h 174"/>
                  <a:gd name="T56" fmla="*/ 2147483647 w 226"/>
                  <a:gd name="T57" fmla="*/ 2147483647 h 174"/>
                  <a:gd name="T58" fmla="*/ 2147483647 w 226"/>
                  <a:gd name="T59" fmla="*/ 2147483647 h 174"/>
                  <a:gd name="T60" fmla="*/ 0 w 226"/>
                  <a:gd name="T61" fmla="*/ 2147483647 h 174"/>
                  <a:gd name="T62" fmla="*/ 2147483647 w 226"/>
                  <a:gd name="T63" fmla="*/ 2147483647 h 174"/>
                  <a:gd name="T64" fmla="*/ 2147483647 w 226"/>
                  <a:gd name="T65" fmla="*/ 2147483647 h 174"/>
                  <a:gd name="T66" fmla="*/ 2147483647 w 226"/>
                  <a:gd name="T67" fmla="*/ 2147483647 h 174"/>
                  <a:gd name="T68" fmla="*/ 2147483647 w 226"/>
                  <a:gd name="T69" fmla="*/ 2147483647 h 174"/>
                  <a:gd name="T70" fmla="*/ 2147483647 w 226"/>
                  <a:gd name="T71" fmla="*/ 2147483647 h 174"/>
                  <a:gd name="T72" fmla="*/ 2147483647 w 226"/>
                  <a:gd name="T73" fmla="*/ 2147483647 h 174"/>
                  <a:gd name="T74" fmla="*/ 2147483647 w 226"/>
                  <a:gd name="T75" fmla="*/ 2147483647 h 174"/>
                  <a:gd name="T76" fmla="*/ 2147483647 w 226"/>
                  <a:gd name="T77" fmla="*/ 2147483647 h 174"/>
                  <a:gd name="T78" fmla="*/ 2147483647 w 226"/>
                  <a:gd name="T79" fmla="*/ 0 h 174"/>
                  <a:gd name="T80" fmla="*/ 2147483647 w 226"/>
                  <a:gd name="T81" fmla="*/ 0 h 1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6" h="174">
                    <a:moveTo>
                      <a:pt x="74" y="0"/>
                    </a:moveTo>
                    <a:lnTo>
                      <a:pt x="92" y="3"/>
                    </a:lnTo>
                    <a:lnTo>
                      <a:pt x="111" y="17"/>
                    </a:lnTo>
                    <a:lnTo>
                      <a:pt x="141" y="17"/>
                    </a:lnTo>
                    <a:lnTo>
                      <a:pt x="173" y="20"/>
                    </a:lnTo>
                    <a:lnTo>
                      <a:pt x="187" y="42"/>
                    </a:lnTo>
                    <a:lnTo>
                      <a:pt x="200" y="70"/>
                    </a:lnTo>
                    <a:lnTo>
                      <a:pt x="205" y="81"/>
                    </a:lnTo>
                    <a:lnTo>
                      <a:pt x="217" y="91"/>
                    </a:lnTo>
                    <a:lnTo>
                      <a:pt x="226" y="99"/>
                    </a:lnTo>
                    <a:lnTo>
                      <a:pt x="226" y="110"/>
                    </a:lnTo>
                    <a:lnTo>
                      <a:pt x="211" y="110"/>
                    </a:lnTo>
                    <a:lnTo>
                      <a:pt x="191" y="110"/>
                    </a:lnTo>
                    <a:lnTo>
                      <a:pt x="200" y="121"/>
                    </a:lnTo>
                    <a:lnTo>
                      <a:pt x="208" y="128"/>
                    </a:lnTo>
                    <a:lnTo>
                      <a:pt x="211" y="143"/>
                    </a:lnTo>
                    <a:lnTo>
                      <a:pt x="200" y="151"/>
                    </a:lnTo>
                    <a:lnTo>
                      <a:pt x="184" y="151"/>
                    </a:lnTo>
                    <a:lnTo>
                      <a:pt x="181" y="151"/>
                    </a:lnTo>
                    <a:lnTo>
                      <a:pt x="173" y="158"/>
                    </a:lnTo>
                    <a:lnTo>
                      <a:pt x="173" y="171"/>
                    </a:lnTo>
                    <a:lnTo>
                      <a:pt x="161" y="174"/>
                    </a:lnTo>
                    <a:lnTo>
                      <a:pt x="149" y="168"/>
                    </a:lnTo>
                    <a:lnTo>
                      <a:pt x="132" y="165"/>
                    </a:lnTo>
                    <a:lnTo>
                      <a:pt x="116" y="158"/>
                    </a:lnTo>
                    <a:lnTo>
                      <a:pt x="100" y="161"/>
                    </a:lnTo>
                    <a:lnTo>
                      <a:pt x="53" y="143"/>
                    </a:lnTo>
                    <a:lnTo>
                      <a:pt x="35" y="147"/>
                    </a:lnTo>
                    <a:lnTo>
                      <a:pt x="19" y="143"/>
                    </a:lnTo>
                    <a:lnTo>
                      <a:pt x="10" y="158"/>
                    </a:lnTo>
                    <a:lnTo>
                      <a:pt x="0" y="127"/>
                    </a:lnTo>
                    <a:lnTo>
                      <a:pt x="20" y="109"/>
                    </a:lnTo>
                    <a:lnTo>
                      <a:pt x="5" y="70"/>
                    </a:lnTo>
                    <a:lnTo>
                      <a:pt x="19" y="75"/>
                    </a:lnTo>
                    <a:lnTo>
                      <a:pt x="21" y="68"/>
                    </a:lnTo>
                    <a:lnTo>
                      <a:pt x="25" y="54"/>
                    </a:lnTo>
                    <a:lnTo>
                      <a:pt x="33" y="46"/>
                    </a:lnTo>
                    <a:lnTo>
                      <a:pt x="35" y="30"/>
                    </a:lnTo>
                    <a:lnTo>
                      <a:pt x="50" y="14"/>
                    </a:lnTo>
                    <a:lnTo>
                      <a:pt x="61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13" name="Freeform 237"/>
              <p:cNvSpPr>
                <a:spLocks/>
              </p:cNvSpPr>
              <p:nvPr/>
            </p:nvSpPr>
            <p:spPr bwMode="auto">
              <a:xfrm>
                <a:off x="22693959" y="11552695"/>
                <a:ext cx="1815056" cy="1122355"/>
              </a:xfrm>
              <a:custGeom>
                <a:avLst/>
                <a:gdLst>
                  <a:gd name="T0" fmla="*/ 2147483647 w 499"/>
                  <a:gd name="T1" fmla="*/ 2147483647 h 288"/>
                  <a:gd name="T2" fmla="*/ 2147483647 w 499"/>
                  <a:gd name="T3" fmla="*/ 0 h 288"/>
                  <a:gd name="T4" fmla="*/ 2147483647 w 499"/>
                  <a:gd name="T5" fmla="*/ 2147483647 h 288"/>
                  <a:gd name="T6" fmla="*/ 2147483647 w 499"/>
                  <a:gd name="T7" fmla="*/ 2147483647 h 288"/>
                  <a:gd name="T8" fmla="*/ 2147483647 w 499"/>
                  <a:gd name="T9" fmla="*/ 2147483647 h 288"/>
                  <a:gd name="T10" fmla="*/ 2147483647 w 499"/>
                  <a:gd name="T11" fmla="*/ 2147483647 h 288"/>
                  <a:gd name="T12" fmla="*/ 2147483647 w 499"/>
                  <a:gd name="T13" fmla="*/ 2147483647 h 288"/>
                  <a:gd name="T14" fmla="*/ 2147483647 w 499"/>
                  <a:gd name="T15" fmla="*/ 2147483647 h 288"/>
                  <a:gd name="T16" fmla="*/ 2147483647 w 499"/>
                  <a:gd name="T17" fmla="*/ 2147483647 h 288"/>
                  <a:gd name="T18" fmla="*/ 2147483647 w 499"/>
                  <a:gd name="T19" fmla="*/ 2147483647 h 288"/>
                  <a:gd name="T20" fmla="*/ 2147483647 w 499"/>
                  <a:gd name="T21" fmla="*/ 2147483647 h 288"/>
                  <a:gd name="T22" fmla="*/ 2147483647 w 499"/>
                  <a:gd name="T23" fmla="*/ 2147483647 h 288"/>
                  <a:gd name="T24" fmla="*/ 2147483647 w 499"/>
                  <a:gd name="T25" fmla="*/ 2147483647 h 288"/>
                  <a:gd name="T26" fmla="*/ 2147483647 w 499"/>
                  <a:gd name="T27" fmla="*/ 2147483647 h 288"/>
                  <a:gd name="T28" fmla="*/ 2147483647 w 499"/>
                  <a:gd name="T29" fmla="*/ 2147483647 h 288"/>
                  <a:gd name="T30" fmla="*/ 2147483647 w 499"/>
                  <a:gd name="T31" fmla="*/ 2147483647 h 288"/>
                  <a:gd name="T32" fmla="*/ 2147483647 w 499"/>
                  <a:gd name="T33" fmla="*/ 2147483647 h 288"/>
                  <a:gd name="T34" fmla="*/ 2147483647 w 499"/>
                  <a:gd name="T35" fmla="*/ 2147483647 h 288"/>
                  <a:gd name="T36" fmla="*/ 2147483647 w 499"/>
                  <a:gd name="T37" fmla="*/ 2147483647 h 288"/>
                  <a:gd name="T38" fmla="*/ 2147483647 w 499"/>
                  <a:gd name="T39" fmla="*/ 2147483647 h 288"/>
                  <a:gd name="T40" fmla="*/ 2147483647 w 499"/>
                  <a:gd name="T41" fmla="*/ 2147483647 h 288"/>
                  <a:gd name="T42" fmla="*/ 2147483647 w 499"/>
                  <a:gd name="T43" fmla="*/ 2147483647 h 288"/>
                  <a:gd name="T44" fmla="*/ 2147483647 w 499"/>
                  <a:gd name="T45" fmla="*/ 2147483647 h 288"/>
                  <a:gd name="T46" fmla="*/ 2147483647 w 499"/>
                  <a:gd name="T47" fmla="*/ 2147483647 h 288"/>
                  <a:gd name="T48" fmla="*/ 2147483647 w 499"/>
                  <a:gd name="T49" fmla="*/ 2147483647 h 288"/>
                  <a:gd name="T50" fmla="*/ 2147483647 w 499"/>
                  <a:gd name="T51" fmla="*/ 2147483647 h 288"/>
                  <a:gd name="T52" fmla="*/ 2147483647 w 499"/>
                  <a:gd name="T53" fmla="*/ 2147483647 h 288"/>
                  <a:gd name="T54" fmla="*/ 2147483647 w 499"/>
                  <a:gd name="T55" fmla="*/ 2147483647 h 288"/>
                  <a:gd name="T56" fmla="*/ 2147483647 w 499"/>
                  <a:gd name="T57" fmla="*/ 2147483647 h 288"/>
                  <a:gd name="T58" fmla="*/ 2147483647 w 499"/>
                  <a:gd name="T59" fmla="*/ 2147483647 h 288"/>
                  <a:gd name="T60" fmla="*/ 2147483647 w 499"/>
                  <a:gd name="T61" fmla="*/ 2147483647 h 288"/>
                  <a:gd name="T62" fmla="*/ 2147483647 w 499"/>
                  <a:gd name="T63" fmla="*/ 2147483647 h 288"/>
                  <a:gd name="T64" fmla="*/ 2147483647 w 499"/>
                  <a:gd name="T65" fmla="*/ 2147483647 h 288"/>
                  <a:gd name="T66" fmla="*/ 2147483647 w 499"/>
                  <a:gd name="T67" fmla="*/ 2147483647 h 2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99" h="288">
                    <a:moveTo>
                      <a:pt x="248" y="15"/>
                    </a:moveTo>
                    <a:lnTo>
                      <a:pt x="256" y="12"/>
                    </a:lnTo>
                    <a:lnTo>
                      <a:pt x="271" y="4"/>
                    </a:lnTo>
                    <a:lnTo>
                      <a:pt x="280" y="0"/>
                    </a:lnTo>
                    <a:lnTo>
                      <a:pt x="303" y="4"/>
                    </a:lnTo>
                    <a:lnTo>
                      <a:pt x="311" y="19"/>
                    </a:lnTo>
                    <a:lnTo>
                      <a:pt x="316" y="37"/>
                    </a:lnTo>
                    <a:lnTo>
                      <a:pt x="322" y="43"/>
                    </a:lnTo>
                    <a:lnTo>
                      <a:pt x="334" y="40"/>
                    </a:lnTo>
                    <a:lnTo>
                      <a:pt x="359" y="62"/>
                    </a:lnTo>
                    <a:lnTo>
                      <a:pt x="371" y="82"/>
                    </a:lnTo>
                    <a:lnTo>
                      <a:pt x="406" y="95"/>
                    </a:lnTo>
                    <a:lnTo>
                      <a:pt x="427" y="97"/>
                    </a:lnTo>
                    <a:lnTo>
                      <a:pt x="438" y="95"/>
                    </a:lnTo>
                    <a:lnTo>
                      <a:pt x="459" y="103"/>
                    </a:lnTo>
                    <a:lnTo>
                      <a:pt x="485" y="107"/>
                    </a:lnTo>
                    <a:lnTo>
                      <a:pt x="499" y="151"/>
                    </a:lnTo>
                    <a:lnTo>
                      <a:pt x="473" y="157"/>
                    </a:lnTo>
                    <a:lnTo>
                      <a:pt x="469" y="178"/>
                    </a:lnTo>
                    <a:lnTo>
                      <a:pt x="431" y="200"/>
                    </a:lnTo>
                    <a:lnTo>
                      <a:pt x="372" y="215"/>
                    </a:lnTo>
                    <a:lnTo>
                      <a:pt x="367" y="236"/>
                    </a:lnTo>
                    <a:lnTo>
                      <a:pt x="342" y="227"/>
                    </a:lnTo>
                    <a:lnTo>
                      <a:pt x="370" y="254"/>
                    </a:lnTo>
                    <a:lnTo>
                      <a:pt x="402" y="257"/>
                    </a:lnTo>
                    <a:lnTo>
                      <a:pt x="337" y="288"/>
                    </a:lnTo>
                    <a:lnTo>
                      <a:pt x="299" y="255"/>
                    </a:lnTo>
                    <a:lnTo>
                      <a:pt x="330" y="231"/>
                    </a:lnTo>
                    <a:lnTo>
                      <a:pt x="299" y="225"/>
                    </a:lnTo>
                    <a:lnTo>
                      <a:pt x="278" y="225"/>
                    </a:lnTo>
                    <a:lnTo>
                      <a:pt x="282" y="203"/>
                    </a:lnTo>
                    <a:lnTo>
                      <a:pt x="276" y="206"/>
                    </a:lnTo>
                    <a:lnTo>
                      <a:pt x="230" y="218"/>
                    </a:lnTo>
                    <a:lnTo>
                      <a:pt x="213" y="255"/>
                    </a:lnTo>
                    <a:lnTo>
                      <a:pt x="182" y="253"/>
                    </a:lnTo>
                    <a:lnTo>
                      <a:pt x="190" y="227"/>
                    </a:lnTo>
                    <a:lnTo>
                      <a:pt x="192" y="215"/>
                    </a:lnTo>
                    <a:lnTo>
                      <a:pt x="210" y="209"/>
                    </a:lnTo>
                    <a:lnTo>
                      <a:pt x="219" y="201"/>
                    </a:lnTo>
                    <a:lnTo>
                      <a:pt x="220" y="195"/>
                    </a:lnTo>
                    <a:lnTo>
                      <a:pt x="210" y="192"/>
                    </a:lnTo>
                    <a:lnTo>
                      <a:pt x="196" y="164"/>
                    </a:lnTo>
                    <a:lnTo>
                      <a:pt x="176" y="147"/>
                    </a:lnTo>
                    <a:lnTo>
                      <a:pt x="152" y="147"/>
                    </a:lnTo>
                    <a:lnTo>
                      <a:pt x="120" y="154"/>
                    </a:lnTo>
                    <a:lnTo>
                      <a:pt x="76" y="157"/>
                    </a:lnTo>
                    <a:lnTo>
                      <a:pt x="53" y="162"/>
                    </a:lnTo>
                    <a:lnTo>
                      <a:pt x="19" y="162"/>
                    </a:lnTo>
                    <a:lnTo>
                      <a:pt x="0" y="145"/>
                    </a:lnTo>
                    <a:lnTo>
                      <a:pt x="12" y="120"/>
                    </a:lnTo>
                    <a:lnTo>
                      <a:pt x="31" y="93"/>
                    </a:lnTo>
                    <a:lnTo>
                      <a:pt x="54" y="65"/>
                    </a:lnTo>
                    <a:lnTo>
                      <a:pt x="43" y="32"/>
                    </a:lnTo>
                    <a:lnTo>
                      <a:pt x="44" y="27"/>
                    </a:lnTo>
                    <a:lnTo>
                      <a:pt x="52" y="19"/>
                    </a:lnTo>
                    <a:lnTo>
                      <a:pt x="68" y="23"/>
                    </a:lnTo>
                    <a:lnTo>
                      <a:pt x="86" y="19"/>
                    </a:lnTo>
                    <a:lnTo>
                      <a:pt x="109" y="28"/>
                    </a:lnTo>
                    <a:lnTo>
                      <a:pt x="132" y="37"/>
                    </a:lnTo>
                    <a:lnTo>
                      <a:pt x="149" y="32"/>
                    </a:lnTo>
                    <a:lnTo>
                      <a:pt x="165" y="41"/>
                    </a:lnTo>
                    <a:lnTo>
                      <a:pt x="182" y="44"/>
                    </a:lnTo>
                    <a:lnTo>
                      <a:pt x="194" y="50"/>
                    </a:lnTo>
                    <a:lnTo>
                      <a:pt x="206" y="47"/>
                    </a:lnTo>
                    <a:lnTo>
                      <a:pt x="207" y="34"/>
                    </a:lnTo>
                    <a:lnTo>
                      <a:pt x="214" y="27"/>
                    </a:lnTo>
                    <a:lnTo>
                      <a:pt x="233" y="27"/>
                    </a:lnTo>
                    <a:lnTo>
                      <a:pt x="241" y="23"/>
                    </a:lnTo>
                    <a:lnTo>
                      <a:pt x="248" y="1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14" name="Freeform 238"/>
              <p:cNvSpPr>
                <a:spLocks/>
              </p:cNvSpPr>
              <p:nvPr/>
            </p:nvSpPr>
            <p:spPr bwMode="auto">
              <a:xfrm>
                <a:off x="23160479" y="12121669"/>
                <a:ext cx="342598" cy="405294"/>
              </a:xfrm>
              <a:custGeom>
                <a:avLst/>
                <a:gdLst>
                  <a:gd name="T0" fmla="*/ 2147483647 w 93"/>
                  <a:gd name="T1" fmla="*/ 2147483647 h 104"/>
                  <a:gd name="T2" fmla="*/ 2147483647 w 93"/>
                  <a:gd name="T3" fmla="*/ 2147483647 h 104"/>
                  <a:gd name="T4" fmla="*/ 2147483647 w 93"/>
                  <a:gd name="T5" fmla="*/ 2147483647 h 104"/>
                  <a:gd name="T6" fmla="*/ 2147483647 w 93"/>
                  <a:gd name="T7" fmla="*/ 2147483647 h 104"/>
                  <a:gd name="T8" fmla="*/ 2147483647 w 93"/>
                  <a:gd name="T9" fmla="*/ 2147483647 h 104"/>
                  <a:gd name="T10" fmla="*/ 2147483647 w 93"/>
                  <a:gd name="T11" fmla="*/ 2147483647 h 104"/>
                  <a:gd name="T12" fmla="*/ 2147483647 w 93"/>
                  <a:gd name="T13" fmla="*/ 2147483647 h 104"/>
                  <a:gd name="T14" fmla="*/ 2147483647 w 93"/>
                  <a:gd name="T15" fmla="*/ 2147483647 h 104"/>
                  <a:gd name="T16" fmla="*/ 2147483647 w 93"/>
                  <a:gd name="T17" fmla="*/ 2147483647 h 104"/>
                  <a:gd name="T18" fmla="*/ 2147483647 w 93"/>
                  <a:gd name="T19" fmla="*/ 2147483647 h 104"/>
                  <a:gd name="T20" fmla="*/ 2147483647 w 93"/>
                  <a:gd name="T21" fmla="*/ 2147483647 h 104"/>
                  <a:gd name="T22" fmla="*/ 2147483647 w 93"/>
                  <a:gd name="T23" fmla="*/ 500251413 h 104"/>
                  <a:gd name="T24" fmla="*/ 2147483647 w 93"/>
                  <a:gd name="T25" fmla="*/ 0 h 104"/>
                  <a:gd name="T26" fmla="*/ 0 w 93"/>
                  <a:gd name="T27" fmla="*/ 2000373825 h 104"/>
                  <a:gd name="T28" fmla="*/ 2147483647 w 93"/>
                  <a:gd name="T29" fmla="*/ 2147483647 h 1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3" h="104">
                    <a:moveTo>
                      <a:pt x="22" y="29"/>
                    </a:moveTo>
                    <a:lnTo>
                      <a:pt x="34" y="45"/>
                    </a:lnTo>
                    <a:lnTo>
                      <a:pt x="40" y="55"/>
                    </a:lnTo>
                    <a:lnTo>
                      <a:pt x="44" y="103"/>
                    </a:lnTo>
                    <a:lnTo>
                      <a:pt x="54" y="104"/>
                    </a:lnTo>
                    <a:lnTo>
                      <a:pt x="62" y="80"/>
                    </a:lnTo>
                    <a:lnTo>
                      <a:pt x="64" y="67"/>
                    </a:lnTo>
                    <a:lnTo>
                      <a:pt x="89" y="59"/>
                    </a:lnTo>
                    <a:lnTo>
                      <a:pt x="93" y="48"/>
                    </a:lnTo>
                    <a:lnTo>
                      <a:pt x="83" y="46"/>
                    </a:lnTo>
                    <a:lnTo>
                      <a:pt x="70" y="18"/>
                    </a:lnTo>
                    <a:lnTo>
                      <a:pt x="49" y="1"/>
                    </a:lnTo>
                    <a:lnTo>
                      <a:pt x="24" y="0"/>
                    </a:lnTo>
                    <a:lnTo>
                      <a:pt x="0" y="4"/>
                    </a:lnTo>
                    <a:lnTo>
                      <a:pt x="22" y="2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15" name="Freeform 239"/>
              <p:cNvSpPr>
                <a:spLocks/>
              </p:cNvSpPr>
              <p:nvPr/>
            </p:nvSpPr>
            <p:spPr bwMode="auto">
              <a:xfrm>
                <a:off x="24406965" y="12675052"/>
                <a:ext cx="765387" cy="366327"/>
              </a:xfrm>
              <a:custGeom>
                <a:avLst/>
                <a:gdLst>
                  <a:gd name="T0" fmla="*/ 0 w 210"/>
                  <a:gd name="T1" fmla="*/ 2065536550 h 93"/>
                  <a:gd name="T2" fmla="*/ 2147483647 w 210"/>
                  <a:gd name="T3" fmla="*/ 0 h 93"/>
                  <a:gd name="T4" fmla="*/ 2147483647 w 210"/>
                  <a:gd name="T5" fmla="*/ 2147483647 h 93"/>
                  <a:gd name="T6" fmla="*/ 2147483647 w 210"/>
                  <a:gd name="T7" fmla="*/ 2147483647 h 93"/>
                  <a:gd name="T8" fmla="*/ 2147483647 w 210"/>
                  <a:gd name="T9" fmla="*/ 2147483647 h 93"/>
                  <a:gd name="T10" fmla="*/ 2147483647 w 210"/>
                  <a:gd name="T11" fmla="*/ 2147483647 h 93"/>
                  <a:gd name="T12" fmla="*/ 2147483647 w 210"/>
                  <a:gd name="T13" fmla="*/ 2147483647 h 93"/>
                  <a:gd name="T14" fmla="*/ 2147483647 w 210"/>
                  <a:gd name="T15" fmla="*/ 2147483647 h 93"/>
                  <a:gd name="T16" fmla="*/ 2147483647 w 210"/>
                  <a:gd name="T17" fmla="*/ 2147483647 h 93"/>
                  <a:gd name="T18" fmla="*/ 2147483647 w 210"/>
                  <a:gd name="T19" fmla="*/ 2147483647 h 93"/>
                  <a:gd name="T20" fmla="*/ 2147483647 w 210"/>
                  <a:gd name="T21" fmla="*/ 2147483647 h 93"/>
                  <a:gd name="T22" fmla="*/ 2147483647 w 210"/>
                  <a:gd name="T23" fmla="*/ 2147483647 h 93"/>
                  <a:gd name="T24" fmla="*/ 2147483647 w 210"/>
                  <a:gd name="T25" fmla="*/ 2147483647 h 93"/>
                  <a:gd name="T26" fmla="*/ 2147483647 w 210"/>
                  <a:gd name="T27" fmla="*/ 2147483647 h 93"/>
                  <a:gd name="T28" fmla="*/ 2147483647 w 210"/>
                  <a:gd name="T29" fmla="*/ 2147483647 h 93"/>
                  <a:gd name="T30" fmla="*/ 2147483647 w 210"/>
                  <a:gd name="T31" fmla="*/ 2147483647 h 93"/>
                  <a:gd name="T32" fmla="*/ 2147483647 w 210"/>
                  <a:gd name="T33" fmla="*/ 2147483647 h 93"/>
                  <a:gd name="T34" fmla="*/ 2147483647 w 210"/>
                  <a:gd name="T35" fmla="*/ 2147483647 h 93"/>
                  <a:gd name="T36" fmla="*/ 2147483647 w 210"/>
                  <a:gd name="T37" fmla="*/ 2147483647 h 93"/>
                  <a:gd name="T38" fmla="*/ 2147483647 w 210"/>
                  <a:gd name="T39" fmla="*/ 2147483647 h 93"/>
                  <a:gd name="T40" fmla="*/ 2147483647 w 210"/>
                  <a:gd name="T41" fmla="*/ 2147483647 h 93"/>
                  <a:gd name="T42" fmla="*/ 0 w 210"/>
                  <a:gd name="T43" fmla="*/ 2065536550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0" h="93">
                    <a:moveTo>
                      <a:pt x="0" y="4"/>
                    </a:moveTo>
                    <a:lnTo>
                      <a:pt x="50" y="0"/>
                    </a:lnTo>
                    <a:lnTo>
                      <a:pt x="98" y="18"/>
                    </a:lnTo>
                    <a:lnTo>
                      <a:pt x="117" y="39"/>
                    </a:lnTo>
                    <a:lnTo>
                      <a:pt x="143" y="39"/>
                    </a:lnTo>
                    <a:lnTo>
                      <a:pt x="159" y="29"/>
                    </a:lnTo>
                    <a:lnTo>
                      <a:pt x="172" y="26"/>
                    </a:lnTo>
                    <a:lnTo>
                      <a:pt x="186" y="49"/>
                    </a:lnTo>
                    <a:lnTo>
                      <a:pt x="207" y="53"/>
                    </a:lnTo>
                    <a:lnTo>
                      <a:pt x="204" y="62"/>
                    </a:lnTo>
                    <a:lnTo>
                      <a:pt x="210" y="79"/>
                    </a:lnTo>
                    <a:lnTo>
                      <a:pt x="207" y="92"/>
                    </a:lnTo>
                    <a:lnTo>
                      <a:pt x="186" y="71"/>
                    </a:lnTo>
                    <a:lnTo>
                      <a:pt x="172" y="65"/>
                    </a:lnTo>
                    <a:lnTo>
                      <a:pt x="161" y="65"/>
                    </a:lnTo>
                    <a:lnTo>
                      <a:pt x="155" y="87"/>
                    </a:lnTo>
                    <a:lnTo>
                      <a:pt x="139" y="81"/>
                    </a:lnTo>
                    <a:lnTo>
                      <a:pt x="111" y="93"/>
                    </a:lnTo>
                    <a:lnTo>
                      <a:pt x="80" y="90"/>
                    </a:lnTo>
                    <a:lnTo>
                      <a:pt x="79" y="53"/>
                    </a:lnTo>
                    <a:lnTo>
                      <a:pt x="28" y="2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16" name="Freeform 240"/>
              <p:cNvSpPr>
                <a:spLocks/>
              </p:cNvSpPr>
              <p:nvPr/>
            </p:nvSpPr>
            <p:spPr bwMode="auto">
              <a:xfrm>
                <a:off x="24968251" y="12885495"/>
                <a:ext cx="641465" cy="553381"/>
              </a:xfrm>
              <a:custGeom>
                <a:avLst/>
                <a:gdLst>
                  <a:gd name="T0" fmla="*/ 2147483647 w 174"/>
                  <a:gd name="T1" fmla="*/ 2147483647 h 142"/>
                  <a:gd name="T2" fmla="*/ 2147483647 w 174"/>
                  <a:gd name="T3" fmla="*/ 2147483647 h 142"/>
                  <a:gd name="T4" fmla="*/ 2147483647 w 174"/>
                  <a:gd name="T5" fmla="*/ 2147483647 h 142"/>
                  <a:gd name="T6" fmla="*/ 2147483647 w 174"/>
                  <a:gd name="T7" fmla="*/ 2147483647 h 142"/>
                  <a:gd name="T8" fmla="*/ 2147483647 w 174"/>
                  <a:gd name="T9" fmla="*/ 2147483647 h 142"/>
                  <a:gd name="T10" fmla="*/ 2147483647 w 174"/>
                  <a:gd name="T11" fmla="*/ 2147483647 h 142"/>
                  <a:gd name="T12" fmla="*/ 2147483647 w 174"/>
                  <a:gd name="T13" fmla="*/ 2147483647 h 142"/>
                  <a:gd name="T14" fmla="*/ 2147483647 w 174"/>
                  <a:gd name="T15" fmla="*/ 2147483647 h 142"/>
                  <a:gd name="T16" fmla="*/ 2147483647 w 174"/>
                  <a:gd name="T17" fmla="*/ 2147483647 h 142"/>
                  <a:gd name="T18" fmla="*/ 2147483647 w 174"/>
                  <a:gd name="T19" fmla="*/ 2147483647 h 142"/>
                  <a:gd name="T20" fmla="*/ 2147483647 w 174"/>
                  <a:gd name="T21" fmla="*/ 2147483647 h 142"/>
                  <a:gd name="T22" fmla="*/ 2147483647 w 174"/>
                  <a:gd name="T23" fmla="*/ 2147483647 h 142"/>
                  <a:gd name="T24" fmla="*/ 2147483647 w 174"/>
                  <a:gd name="T25" fmla="*/ 2147483647 h 142"/>
                  <a:gd name="T26" fmla="*/ 2147483647 w 174"/>
                  <a:gd name="T27" fmla="*/ 2147483647 h 142"/>
                  <a:gd name="T28" fmla="*/ 2147483647 w 174"/>
                  <a:gd name="T29" fmla="*/ 2147483647 h 142"/>
                  <a:gd name="T30" fmla="*/ 2147483647 w 174"/>
                  <a:gd name="T31" fmla="*/ 2147483647 h 142"/>
                  <a:gd name="T32" fmla="*/ 2147483647 w 174"/>
                  <a:gd name="T33" fmla="*/ 2147483647 h 142"/>
                  <a:gd name="T34" fmla="*/ 2147483647 w 174"/>
                  <a:gd name="T35" fmla="*/ 2147483647 h 142"/>
                  <a:gd name="T36" fmla="*/ 2147483647 w 174"/>
                  <a:gd name="T37" fmla="*/ 2147483647 h 142"/>
                  <a:gd name="T38" fmla="*/ 2147483647 w 174"/>
                  <a:gd name="T39" fmla="*/ 2147483647 h 142"/>
                  <a:gd name="T40" fmla="*/ 2147483647 w 174"/>
                  <a:gd name="T41" fmla="*/ 2147483647 h 142"/>
                  <a:gd name="T42" fmla="*/ 2147483647 w 174"/>
                  <a:gd name="T43" fmla="*/ 2147483647 h 142"/>
                  <a:gd name="T44" fmla="*/ 2147483647 w 174"/>
                  <a:gd name="T45" fmla="*/ 2147483647 h 142"/>
                  <a:gd name="T46" fmla="*/ 2147483647 w 174"/>
                  <a:gd name="T47" fmla="*/ 2147483647 h 142"/>
                  <a:gd name="T48" fmla="*/ 2147483647 w 174"/>
                  <a:gd name="T49" fmla="*/ 2147483647 h 142"/>
                  <a:gd name="T50" fmla="*/ 2147483647 w 174"/>
                  <a:gd name="T51" fmla="*/ 2147483647 h 142"/>
                  <a:gd name="T52" fmla="*/ 0 w 174"/>
                  <a:gd name="T53" fmla="*/ 2147483647 h 142"/>
                  <a:gd name="T54" fmla="*/ 2069829724 w 174"/>
                  <a:gd name="T55" fmla="*/ 2147483647 h 142"/>
                  <a:gd name="T56" fmla="*/ 2147483647 w 174"/>
                  <a:gd name="T57" fmla="*/ 2147483647 h 142"/>
                  <a:gd name="T58" fmla="*/ 2147483647 w 174"/>
                  <a:gd name="T59" fmla="*/ 2147483647 h 142"/>
                  <a:gd name="T60" fmla="*/ 2147483647 w 174"/>
                  <a:gd name="T61" fmla="*/ 2147483647 h 142"/>
                  <a:gd name="T62" fmla="*/ 2147483647 w 174"/>
                  <a:gd name="T63" fmla="*/ 2147483647 h 142"/>
                  <a:gd name="T64" fmla="*/ 2147483647 w 174"/>
                  <a:gd name="T65" fmla="*/ 2147483647 h 142"/>
                  <a:gd name="T66" fmla="*/ 2147483647 w 174"/>
                  <a:gd name="T67" fmla="*/ 2147483647 h 142"/>
                  <a:gd name="T68" fmla="*/ 2147483647 w 174"/>
                  <a:gd name="T69" fmla="*/ 0 h 142"/>
                  <a:gd name="T70" fmla="*/ 2147483647 w 174"/>
                  <a:gd name="T71" fmla="*/ 2147483647 h 14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4" h="142">
                    <a:moveTo>
                      <a:pt x="65" y="5"/>
                    </a:moveTo>
                    <a:lnTo>
                      <a:pt x="75" y="5"/>
                    </a:lnTo>
                    <a:lnTo>
                      <a:pt x="100" y="12"/>
                    </a:lnTo>
                    <a:lnTo>
                      <a:pt x="126" y="31"/>
                    </a:lnTo>
                    <a:lnTo>
                      <a:pt x="142" y="53"/>
                    </a:lnTo>
                    <a:lnTo>
                      <a:pt x="174" y="81"/>
                    </a:lnTo>
                    <a:lnTo>
                      <a:pt x="156" y="86"/>
                    </a:lnTo>
                    <a:lnTo>
                      <a:pt x="145" y="102"/>
                    </a:lnTo>
                    <a:lnTo>
                      <a:pt x="143" y="110"/>
                    </a:lnTo>
                    <a:lnTo>
                      <a:pt x="136" y="142"/>
                    </a:lnTo>
                    <a:lnTo>
                      <a:pt x="112" y="133"/>
                    </a:lnTo>
                    <a:lnTo>
                      <a:pt x="106" y="106"/>
                    </a:lnTo>
                    <a:lnTo>
                      <a:pt x="83" y="116"/>
                    </a:lnTo>
                    <a:lnTo>
                      <a:pt x="58" y="132"/>
                    </a:lnTo>
                    <a:lnTo>
                      <a:pt x="45" y="128"/>
                    </a:lnTo>
                    <a:lnTo>
                      <a:pt x="32" y="115"/>
                    </a:lnTo>
                    <a:lnTo>
                      <a:pt x="23" y="102"/>
                    </a:lnTo>
                    <a:lnTo>
                      <a:pt x="34" y="90"/>
                    </a:lnTo>
                    <a:lnTo>
                      <a:pt x="41" y="101"/>
                    </a:lnTo>
                    <a:lnTo>
                      <a:pt x="71" y="114"/>
                    </a:lnTo>
                    <a:lnTo>
                      <a:pt x="77" y="102"/>
                    </a:lnTo>
                    <a:lnTo>
                      <a:pt x="49" y="79"/>
                    </a:lnTo>
                    <a:lnTo>
                      <a:pt x="40" y="60"/>
                    </a:lnTo>
                    <a:lnTo>
                      <a:pt x="31" y="53"/>
                    </a:lnTo>
                    <a:lnTo>
                      <a:pt x="31" y="43"/>
                    </a:lnTo>
                    <a:lnTo>
                      <a:pt x="17" y="39"/>
                    </a:lnTo>
                    <a:lnTo>
                      <a:pt x="0" y="35"/>
                    </a:lnTo>
                    <a:lnTo>
                      <a:pt x="4" y="21"/>
                    </a:lnTo>
                    <a:lnTo>
                      <a:pt x="7" y="12"/>
                    </a:lnTo>
                    <a:lnTo>
                      <a:pt x="21" y="12"/>
                    </a:lnTo>
                    <a:lnTo>
                      <a:pt x="31" y="18"/>
                    </a:lnTo>
                    <a:lnTo>
                      <a:pt x="52" y="39"/>
                    </a:lnTo>
                    <a:lnTo>
                      <a:pt x="55" y="26"/>
                    </a:lnTo>
                    <a:lnTo>
                      <a:pt x="49" y="10"/>
                    </a:lnTo>
                    <a:lnTo>
                      <a:pt x="52" y="0"/>
                    </a:lnTo>
                    <a:lnTo>
                      <a:pt x="65" y="5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17" name="Freeform 241"/>
              <p:cNvSpPr>
                <a:spLocks/>
              </p:cNvSpPr>
              <p:nvPr/>
            </p:nvSpPr>
            <p:spPr bwMode="auto">
              <a:xfrm>
                <a:off x="24837040" y="12994608"/>
                <a:ext cx="415492" cy="335146"/>
              </a:xfrm>
              <a:custGeom>
                <a:avLst/>
                <a:gdLst>
                  <a:gd name="T0" fmla="*/ 0 w 115"/>
                  <a:gd name="T1" fmla="*/ 2147483647 h 86"/>
                  <a:gd name="T2" fmla="*/ 2147483647 w 115"/>
                  <a:gd name="T3" fmla="*/ 2147483647 h 86"/>
                  <a:gd name="T4" fmla="*/ 2147483647 w 115"/>
                  <a:gd name="T5" fmla="*/ 2147483647 h 86"/>
                  <a:gd name="T6" fmla="*/ 2147483647 w 115"/>
                  <a:gd name="T7" fmla="*/ 2147483647 h 86"/>
                  <a:gd name="T8" fmla="*/ 2147483647 w 115"/>
                  <a:gd name="T9" fmla="*/ 2147483647 h 86"/>
                  <a:gd name="T10" fmla="*/ 2147483647 w 115"/>
                  <a:gd name="T11" fmla="*/ 2147483647 h 86"/>
                  <a:gd name="T12" fmla="*/ 2147483647 w 115"/>
                  <a:gd name="T13" fmla="*/ 2147483647 h 86"/>
                  <a:gd name="T14" fmla="*/ 2147483647 w 115"/>
                  <a:gd name="T15" fmla="*/ 2147483647 h 86"/>
                  <a:gd name="T16" fmla="*/ 2147483647 w 115"/>
                  <a:gd name="T17" fmla="*/ 2147483647 h 86"/>
                  <a:gd name="T18" fmla="*/ 2147483647 w 115"/>
                  <a:gd name="T19" fmla="*/ 2147483647 h 86"/>
                  <a:gd name="T20" fmla="*/ 2147483647 w 115"/>
                  <a:gd name="T21" fmla="*/ 2147483647 h 86"/>
                  <a:gd name="T22" fmla="*/ 2147483647 w 115"/>
                  <a:gd name="T23" fmla="*/ 2147483647 h 86"/>
                  <a:gd name="T24" fmla="*/ 2147483647 w 115"/>
                  <a:gd name="T25" fmla="*/ 2147483647 h 86"/>
                  <a:gd name="T26" fmla="*/ 2147483647 w 115"/>
                  <a:gd name="T27" fmla="*/ 2147483647 h 86"/>
                  <a:gd name="T28" fmla="*/ 2147483647 w 115"/>
                  <a:gd name="T29" fmla="*/ 2147483647 h 86"/>
                  <a:gd name="T30" fmla="*/ 2147483647 w 115"/>
                  <a:gd name="T31" fmla="*/ 0 h 86"/>
                  <a:gd name="T32" fmla="*/ 2147483647 w 115"/>
                  <a:gd name="T33" fmla="*/ 1000487559 h 86"/>
                  <a:gd name="T34" fmla="*/ 0 w 115"/>
                  <a:gd name="T35" fmla="*/ 2147483647 h 8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5" h="86">
                    <a:moveTo>
                      <a:pt x="0" y="13"/>
                    </a:moveTo>
                    <a:lnTo>
                      <a:pt x="15" y="26"/>
                    </a:lnTo>
                    <a:lnTo>
                      <a:pt x="32" y="48"/>
                    </a:lnTo>
                    <a:lnTo>
                      <a:pt x="58" y="75"/>
                    </a:lnTo>
                    <a:lnTo>
                      <a:pt x="76" y="60"/>
                    </a:lnTo>
                    <a:lnTo>
                      <a:pt x="77" y="74"/>
                    </a:lnTo>
                    <a:lnTo>
                      <a:pt x="89" y="75"/>
                    </a:lnTo>
                    <a:lnTo>
                      <a:pt x="108" y="86"/>
                    </a:lnTo>
                    <a:lnTo>
                      <a:pt x="115" y="74"/>
                    </a:lnTo>
                    <a:lnTo>
                      <a:pt x="87" y="51"/>
                    </a:lnTo>
                    <a:lnTo>
                      <a:pt x="81" y="33"/>
                    </a:lnTo>
                    <a:lnTo>
                      <a:pt x="69" y="25"/>
                    </a:lnTo>
                    <a:lnTo>
                      <a:pt x="69" y="15"/>
                    </a:lnTo>
                    <a:lnTo>
                      <a:pt x="55" y="11"/>
                    </a:lnTo>
                    <a:lnTo>
                      <a:pt x="36" y="6"/>
                    </a:lnTo>
                    <a:lnTo>
                      <a:pt x="21" y="0"/>
                    </a:lnTo>
                    <a:lnTo>
                      <a:pt x="6" y="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18" name="Freeform 243"/>
              <p:cNvSpPr>
                <a:spLocks/>
              </p:cNvSpPr>
              <p:nvPr/>
            </p:nvSpPr>
            <p:spPr bwMode="auto">
              <a:xfrm>
                <a:off x="26119974" y="12386669"/>
                <a:ext cx="1880661" cy="1231470"/>
              </a:xfrm>
              <a:custGeom>
                <a:avLst/>
                <a:gdLst>
                  <a:gd name="T0" fmla="*/ 2147483647 w 518"/>
                  <a:gd name="T1" fmla="*/ 2147483647 h 316"/>
                  <a:gd name="T2" fmla="*/ 2147483647 w 518"/>
                  <a:gd name="T3" fmla="*/ 2147483647 h 316"/>
                  <a:gd name="T4" fmla="*/ 2147483647 w 518"/>
                  <a:gd name="T5" fmla="*/ 2147483647 h 316"/>
                  <a:gd name="T6" fmla="*/ 2147483647 w 518"/>
                  <a:gd name="T7" fmla="*/ 2147483647 h 316"/>
                  <a:gd name="T8" fmla="*/ 2147483647 w 518"/>
                  <a:gd name="T9" fmla="*/ 2147483647 h 316"/>
                  <a:gd name="T10" fmla="*/ 2147483647 w 518"/>
                  <a:gd name="T11" fmla="*/ 2147483647 h 316"/>
                  <a:gd name="T12" fmla="*/ 2147483647 w 518"/>
                  <a:gd name="T13" fmla="*/ 2147483647 h 316"/>
                  <a:gd name="T14" fmla="*/ 2147483647 w 518"/>
                  <a:gd name="T15" fmla="*/ 2147483647 h 316"/>
                  <a:gd name="T16" fmla="*/ 2147483647 w 518"/>
                  <a:gd name="T17" fmla="*/ 2147483647 h 316"/>
                  <a:gd name="T18" fmla="*/ 2147483647 w 518"/>
                  <a:gd name="T19" fmla="*/ 2147483647 h 316"/>
                  <a:gd name="T20" fmla="*/ 2147483647 w 518"/>
                  <a:gd name="T21" fmla="*/ 2147483647 h 316"/>
                  <a:gd name="T22" fmla="*/ 2147483647 w 518"/>
                  <a:gd name="T23" fmla="*/ 2147483647 h 316"/>
                  <a:gd name="T24" fmla="*/ 2147483647 w 518"/>
                  <a:gd name="T25" fmla="*/ 2147483647 h 316"/>
                  <a:gd name="T26" fmla="*/ 2147483647 w 518"/>
                  <a:gd name="T27" fmla="*/ 2147483647 h 316"/>
                  <a:gd name="T28" fmla="*/ 2147483647 w 518"/>
                  <a:gd name="T29" fmla="*/ 2147483647 h 316"/>
                  <a:gd name="T30" fmla="*/ 2147483647 w 518"/>
                  <a:gd name="T31" fmla="*/ 2147483647 h 316"/>
                  <a:gd name="T32" fmla="*/ 2147483647 w 518"/>
                  <a:gd name="T33" fmla="*/ 2147483647 h 316"/>
                  <a:gd name="T34" fmla="*/ 2147483647 w 518"/>
                  <a:gd name="T35" fmla="*/ 2147483647 h 316"/>
                  <a:gd name="T36" fmla="*/ 2147483647 w 518"/>
                  <a:gd name="T37" fmla="*/ 2147483647 h 316"/>
                  <a:gd name="T38" fmla="*/ 2147483647 w 518"/>
                  <a:gd name="T39" fmla="*/ 2147483647 h 316"/>
                  <a:gd name="T40" fmla="*/ 2147483647 w 518"/>
                  <a:gd name="T41" fmla="*/ 2147483647 h 316"/>
                  <a:gd name="T42" fmla="*/ 2147483647 w 518"/>
                  <a:gd name="T43" fmla="*/ 2147483647 h 316"/>
                  <a:gd name="T44" fmla="*/ 2147483647 w 518"/>
                  <a:gd name="T45" fmla="*/ 2147483647 h 316"/>
                  <a:gd name="T46" fmla="*/ 2147483647 w 518"/>
                  <a:gd name="T47" fmla="*/ 2147483647 h 316"/>
                  <a:gd name="T48" fmla="*/ 2147483647 w 518"/>
                  <a:gd name="T49" fmla="*/ 2147483647 h 316"/>
                  <a:gd name="T50" fmla="*/ 2147483647 w 518"/>
                  <a:gd name="T51" fmla="*/ 2147483647 h 316"/>
                  <a:gd name="T52" fmla="*/ 2147483647 w 518"/>
                  <a:gd name="T53" fmla="*/ 2147483647 h 316"/>
                  <a:gd name="T54" fmla="*/ 2147483647 w 518"/>
                  <a:gd name="T55" fmla="*/ 2147483647 h 316"/>
                  <a:gd name="T56" fmla="*/ 2147483647 w 518"/>
                  <a:gd name="T57" fmla="*/ 2147483647 h 316"/>
                  <a:gd name="T58" fmla="*/ 2147483647 w 518"/>
                  <a:gd name="T59" fmla="*/ 2147483647 h 316"/>
                  <a:gd name="T60" fmla="*/ 2147483647 w 518"/>
                  <a:gd name="T61" fmla="*/ 2147483647 h 316"/>
                  <a:gd name="T62" fmla="*/ 2147483647 w 518"/>
                  <a:gd name="T63" fmla="*/ 2147483647 h 316"/>
                  <a:gd name="T64" fmla="*/ 2147483647 w 518"/>
                  <a:gd name="T65" fmla="*/ 2147483647 h 316"/>
                  <a:gd name="T66" fmla="*/ 2147483647 w 518"/>
                  <a:gd name="T67" fmla="*/ 0 h 316"/>
                  <a:gd name="T68" fmla="*/ 2147483647 w 518"/>
                  <a:gd name="T69" fmla="*/ 2147483647 h 31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18" h="316">
                    <a:moveTo>
                      <a:pt x="36" y="144"/>
                    </a:moveTo>
                    <a:lnTo>
                      <a:pt x="49" y="142"/>
                    </a:lnTo>
                    <a:lnTo>
                      <a:pt x="54" y="130"/>
                    </a:lnTo>
                    <a:lnTo>
                      <a:pt x="59" y="119"/>
                    </a:lnTo>
                    <a:lnTo>
                      <a:pt x="74" y="125"/>
                    </a:lnTo>
                    <a:lnTo>
                      <a:pt x="71" y="108"/>
                    </a:lnTo>
                    <a:lnTo>
                      <a:pt x="85" y="102"/>
                    </a:lnTo>
                    <a:lnTo>
                      <a:pt x="92" y="113"/>
                    </a:lnTo>
                    <a:lnTo>
                      <a:pt x="105" y="113"/>
                    </a:lnTo>
                    <a:lnTo>
                      <a:pt x="118" y="120"/>
                    </a:lnTo>
                    <a:lnTo>
                      <a:pt x="126" y="125"/>
                    </a:lnTo>
                    <a:lnTo>
                      <a:pt x="126" y="127"/>
                    </a:lnTo>
                    <a:lnTo>
                      <a:pt x="127" y="137"/>
                    </a:lnTo>
                    <a:lnTo>
                      <a:pt x="141" y="142"/>
                    </a:lnTo>
                    <a:lnTo>
                      <a:pt x="141" y="156"/>
                    </a:lnTo>
                    <a:lnTo>
                      <a:pt x="153" y="179"/>
                    </a:lnTo>
                    <a:lnTo>
                      <a:pt x="168" y="180"/>
                    </a:lnTo>
                    <a:lnTo>
                      <a:pt x="173" y="175"/>
                    </a:lnTo>
                    <a:lnTo>
                      <a:pt x="188" y="167"/>
                    </a:lnTo>
                    <a:lnTo>
                      <a:pt x="201" y="179"/>
                    </a:lnTo>
                    <a:lnTo>
                      <a:pt x="218" y="195"/>
                    </a:lnTo>
                    <a:lnTo>
                      <a:pt x="242" y="220"/>
                    </a:lnTo>
                    <a:lnTo>
                      <a:pt x="286" y="230"/>
                    </a:lnTo>
                    <a:lnTo>
                      <a:pt x="287" y="246"/>
                    </a:lnTo>
                    <a:lnTo>
                      <a:pt x="315" y="256"/>
                    </a:lnTo>
                    <a:lnTo>
                      <a:pt x="328" y="272"/>
                    </a:lnTo>
                    <a:lnTo>
                      <a:pt x="318" y="315"/>
                    </a:lnTo>
                    <a:lnTo>
                      <a:pt x="343" y="316"/>
                    </a:lnTo>
                    <a:lnTo>
                      <a:pt x="360" y="293"/>
                    </a:lnTo>
                    <a:lnTo>
                      <a:pt x="371" y="280"/>
                    </a:lnTo>
                    <a:lnTo>
                      <a:pt x="378" y="270"/>
                    </a:lnTo>
                    <a:lnTo>
                      <a:pt x="373" y="248"/>
                    </a:lnTo>
                    <a:lnTo>
                      <a:pt x="353" y="240"/>
                    </a:lnTo>
                    <a:lnTo>
                      <a:pt x="358" y="201"/>
                    </a:lnTo>
                    <a:lnTo>
                      <a:pt x="377" y="186"/>
                    </a:lnTo>
                    <a:lnTo>
                      <a:pt x="391" y="191"/>
                    </a:lnTo>
                    <a:lnTo>
                      <a:pt x="431" y="183"/>
                    </a:lnTo>
                    <a:lnTo>
                      <a:pt x="437" y="200"/>
                    </a:lnTo>
                    <a:lnTo>
                      <a:pt x="458" y="199"/>
                    </a:lnTo>
                    <a:lnTo>
                      <a:pt x="506" y="195"/>
                    </a:lnTo>
                    <a:lnTo>
                      <a:pt x="518" y="179"/>
                    </a:lnTo>
                    <a:lnTo>
                      <a:pt x="506" y="168"/>
                    </a:lnTo>
                    <a:lnTo>
                      <a:pt x="476" y="168"/>
                    </a:lnTo>
                    <a:lnTo>
                      <a:pt x="422" y="168"/>
                    </a:lnTo>
                    <a:lnTo>
                      <a:pt x="401" y="168"/>
                    </a:lnTo>
                    <a:lnTo>
                      <a:pt x="380" y="164"/>
                    </a:lnTo>
                    <a:lnTo>
                      <a:pt x="346" y="180"/>
                    </a:lnTo>
                    <a:lnTo>
                      <a:pt x="342" y="179"/>
                    </a:lnTo>
                    <a:lnTo>
                      <a:pt x="335" y="170"/>
                    </a:lnTo>
                    <a:lnTo>
                      <a:pt x="317" y="175"/>
                    </a:lnTo>
                    <a:lnTo>
                      <a:pt x="300" y="180"/>
                    </a:lnTo>
                    <a:lnTo>
                      <a:pt x="297" y="177"/>
                    </a:lnTo>
                    <a:lnTo>
                      <a:pt x="293" y="170"/>
                    </a:lnTo>
                    <a:lnTo>
                      <a:pt x="273" y="164"/>
                    </a:lnTo>
                    <a:lnTo>
                      <a:pt x="268" y="162"/>
                    </a:lnTo>
                    <a:lnTo>
                      <a:pt x="272" y="154"/>
                    </a:lnTo>
                    <a:lnTo>
                      <a:pt x="282" y="148"/>
                    </a:lnTo>
                    <a:lnTo>
                      <a:pt x="268" y="118"/>
                    </a:lnTo>
                    <a:lnTo>
                      <a:pt x="245" y="75"/>
                    </a:lnTo>
                    <a:lnTo>
                      <a:pt x="187" y="88"/>
                    </a:lnTo>
                    <a:lnTo>
                      <a:pt x="173" y="75"/>
                    </a:lnTo>
                    <a:lnTo>
                      <a:pt x="145" y="63"/>
                    </a:lnTo>
                    <a:lnTo>
                      <a:pt x="120" y="81"/>
                    </a:lnTo>
                    <a:lnTo>
                      <a:pt x="93" y="76"/>
                    </a:lnTo>
                    <a:lnTo>
                      <a:pt x="66" y="57"/>
                    </a:lnTo>
                    <a:lnTo>
                      <a:pt x="61" y="33"/>
                    </a:lnTo>
                    <a:lnTo>
                      <a:pt x="63" y="17"/>
                    </a:lnTo>
                    <a:lnTo>
                      <a:pt x="62" y="0"/>
                    </a:lnTo>
                    <a:lnTo>
                      <a:pt x="0" y="33"/>
                    </a:lnTo>
                    <a:lnTo>
                      <a:pt x="36" y="144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19" name="Freeform 244"/>
              <p:cNvSpPr>
                <a:spLocks/>
              </p:cNvSpPr>
              <p:nvPr/>
            </p:nvSpPr>
            <p:spPr bwMode="auto">
              <a:xfrm>
                <a:off x="25872135" y="12784165"/>
                <a:ext cx="1443299" cy="1075587"/>
              </a:xfrm>
              <a:custGeom>
                <a:avLst/>
                <a:gdLst>
                  <a:gd name="T0" fmla="*/ 0 w 396"/>
                  <a:gd name="T1" fmla="*/ 2147483647 h 276"/>
                  <a:gd name="T2" fmla="*/ 1000502031 w 396"/>
                  <a:gd name="T3" fmla="*/ 2147483647 h 276"/>
                  <a:gd name="T4" fmla="*/ 2147483647 w 396"/>
                  <a:gd name="T5" fmla="*/ 2147483647 h 276"/>
                  <a:gd name="T6" fmla="*/ 2147483647 w 396"/>
                  <a:gd name="T7" fmla="*/ 2147483647 h 276"/>
                  <a:gd name="T8" fmla="*/ 2147483647 w 396"/>
                  <a:gd name="T9" fmla="*/ 2147483647 h 276"/>
                  <a:gd name="T10" fmla="*/ 2000373825 w 396"/>
                  <a:gd name="T11" fmla="*/ 2147483647 h 276"/>
                  <a:gd name="T12" fmla="*/ 500251413 w 396"/>
                  <a:gd name="T13" fmla="*/ 2147483647 h 276"/>
                  <a:gd name="T14" fmla="*/ 2000373825 w 396"/>
                  <a:gd name="T15" fmla="*/ 2147483647 h 276"/>
                  <a:gd name="T16" fmla="*/ 2147483647 w 396"/>
                  <a:gd name="T17" fmla="*/ 2147483647 h 276"/>
                  <a:gd name="T18" fmla="*/ 2147483647 w 396"/>
                  <a:gd name="T19" fmla="*/ 2147483647 h 276"/>
                  <a:gd name="T20" fmla="*/ 2147483647 w 396"/>
                  <a:gd name="T21" fmla="*/ 2147483647 h 276"/>
                  <a:gd name="T22" fmla="*/ 2147483647 w 396"/>
                  <a:gd name="T23" fmla="*/ 2147483647 h 276"/>
                  <a:gd name="T24" fmla="*/ 2147483647 w 396"/>
                  <a:gd name="T25" fmla="*/ 2147483647 h 276"/>
                  <a:gd name="T26" fmla="*/ 2147483647 w 396"/>
                  <a:gd name="T27" fmla="*/ 2147483647 h 276"/>
                  <a:gd name="T28" fmla="*/ 2147483647 w 396"/>
                  <a:gd name="T29" fmla="*/ 2147483647 h 276"/>
                  <a:gd name="T30" fmla="*/ 2147483647 w 396"/>
                  <a:gd name="T31" fmla="*/ 2147483647 h 276"/>
                  <a:gd name="T32" fmla="*/ 2147483647 w 396"/>
                  <a:gd name="T33" fmla="*/ 2147483647 h 276"/>
                  <a:gd name="T34" fmla="*/ 2147483647 w 396"/>
                  <a:gd name="T35" fmla="*/ 2147483647 h 276"/>
                  <a:gd name="T36" fmla="*/ 2147483647 w 396"/>
                  <a:gd name="T37" fmla="*/ 2147483647 h 276"/>
                  <a:gd name="T38" fmla="*/ 2147483647 w 396"/>
                  <a:gd name="T39" fmla="*/ 2147483647 h 276"/>
                  <a:gd name="T40" fmla="*/ 2147483647 w 396"/>
                  <a:gd name="T41" fmla="*/ 2147483647 h 276"/>
                  <a:gd name="T42" fmla="*/ 2147483647 w 396"/>
                  <a:gd name="T43" fmla="*/ 2147483647 h 276"/>
                  <a:gd name="T44" fmla="*/ 2147483647 w 396"/>
                  <a:gd name="T45" fmla="*/ 2147483647 h 276"/>
                  <a:gd name="T46" fmla="*/ 2147483647 w 396"/>
                  <a:gd name="T47" fmla="*/ 2147483647 h 276"/>
                  <a:gd name="T48" fmla="*/ 2147483647 w 396"/>
                  <a:gd name="T49" fmla="*/ 2147483647 h 276"/>
                  <a:gd name="T50" fmla="*/ 2147483647 w 396"/>
                  <a:gd name="T51" fmla="*/ 2147483647 h 276"/>
                  <a:gd name="T52" fmla="*/ 2147483647 w 396"/>
                  <a:gd name="T53" fmla="*/ 2147483647 h 276"/>
                  <a:gd name="T54" fmla="*/ 2147483647 w 396"/>
                  <a:gd name="T55" fmla="*/ 2147483647 h 276"/>
                  <a:gd name="T56" fmla="*/ 2147483647 w 396"/>
                  <a:gd name="T57" fmla="*/ 2147483647 h 276"/>
                  <a:gd name="T58" fmla="*/ 2147483647 w 396"/>
                  <a:gd name="T59" fmla="*/ 2147483647 h 276"/>
                  <a:gd name="T60" fmla="*/ 2147483647 w 396"/>
                  <a:gd name="T61" fmla="*/ 2147483647 h 276"/>
                  <a:gd name="T62" fmla="*/ 2147483647 w 396"/>
                  <a:gd name="T63" fmla="*/ 2147483647 h 276"/>
                  <a:gd name="T64" fmla="*/ 2147483647 w 396"/>
                  <a:gd name="T65" fmla="*/ 2147483647 h 276"/>
                  <a:gd name="T66" fmla="*/ 2147483647 w 396"/>
                  <a:gd name="T67" fmla="*/ 2147483647 h 276"/>
                  <a:gd name="T68" fmla="*/ 2147483647 w 396"/>
                  <a:gd name="T69" fmla="*/ 2147483647 h 276"/>
                  <a:gd name="T70" fmla="*/ 2147483647 w 396"/>
                  <a:gd name="T71" fmla="*/ 2147483647 h 276"/>
                  <a:gd name="T72" fmla="*/ 2147483647 w 396"/>
                  <a:gd name="T73" fmla="*/ 2147483647 h 276"/>
                  <a:gd name="T74" fmla="*/ 2147483647 w 396"/>
                  <a:gd name="T75" fmla="*/ 2147483647 h 276"/>
                  <a:gd name="T76" fmla="*/ 2147483647 w 396"/>
                  <a:gd name="T77" fmla="*/ 2147483647 h 276"/>
                  <a:gd name="T78" fmla="*/ 2147483647 w 396"/>
                  <a:gd name="T79" fmla="*/ 0 h 276"/>
                  <a:gd name="T80" fmla="*/ 2147483647 w 396"/>
                  <a:gd name="T81" fmla="*/ 2147483647 h 276"/>
                  <a:gd name="T82" fmla="*/ 2147483647 w 396"/>
                  <a:gd name="T83" fmla="*/ 2147483647 h 276"/>
                  <a:gd name="T84" fmla="*/ 2147483647 w 396"/>
                  <a:gd name="T85" fmla="*/ 2147483647 h 276"/>
                  <a:gd name="T86" fmla="*/ 2147483647 w 396"/>
                  <a:gd name="T87" fmla="*/ 2147483647 h 276"/>
                  <a:gd name="T88" fmla="*/ 2147483647 w 396"/>
                  <a:gd name="T89" fmla="*/ 2147483647 h 276"/>
                  <a:gd name="T90" fmla="*/ 2147483647 w 396"/>
                  <a:gd name="T91" fmla="*/ 2147483647 h 276"/>
                  <a:gd name="T92" fmla="*/ 2147483647 w 396"/>
                  <a:gd name="T93" fmla="*/ 2147483647 h 276"/>
                  <a:gd name="T94" fmla="*/ 2147483647 w 396"/>
                  <a:gd name="T95" fmla="*/ 2147483647 h 276"/>
                  <a:gd name="T96" fmla="*/ 2147483647 w 396"/>
                  <a:gd name="T97" fmla="*/ 2147483647 h 276"/>
                  <a:gd name="T98" fmla="*/ 2147483647 w 396"/>
                  <a:gd name="T99" fmla="*/ 2147483647 h 276"/>
                  <a:gd name="T100" fmla="*/ 0 w 396"/>
                  <a:gd name="T101" fmla="*/ 2147483647 h 27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96" h="276">
                    <a:moveTo>
                      <a:pt x="0" y="40"/>
                    </a:moveTo>
                    <a:lnTo>
                      <a:pt x="2" y="77"/>
                    </a:lnTo>
                    <a:lnTo>
                      <a:pt x="24" y="54"/>
                    </a:lnTo>
                    <a:lnTo>
                      <a:pt x="53" y="81"/>
                    </a:lnTo>
                    <a:lnTo>
                      <a:pt x="41" y="99"/>
                    </a:lnTo>
                    <a:lnTo>
                      <a:pt x="4" y="83"/>
                    </a:lnTo>
                    <a:lnTo>
                      <a:pt x="1" y="108"/>
                    </a:lnTo>
                    <a:lnTo>
                      <a:pt x="4" y="122"/>
                    </a:lnTo>
                    <a:lnTo>
                      <a:pt x="24" y="126"/>
                    </a:lnTo>
                    <a:lnTo>
                      <a:pt x="14" y="140"/>
                    </a:lnTo>
                    <a:lnTo>
                      <a:pt x="32" y="152"/>
                    </a:lnTo>
                    <a:lnTo>
                      <a:pt x="32" y="201"/>
                    </a:lnTo>
                    <a:lnTo>
                      <a:pt x="86" y="187"/>
                    </a:lnTo>
                    <a:lnTo>
                      <a:pt x="116" y="172"/>
                    </a:lnTo>
                    <a:lnTo>
                      <a:pt x="187" y="205"/>
                    </a:lnTo>
                    <a:lnTo>
                      <a:pt x="230" y="225"/>
                    </a:lnTo>
                    <a:lnTo>
                      <a:pt x="239" y="233"/>
                    </a:lnTo>
                    <a:lnTo>
                      <a:pt x="244" y="258"/>
                    </a:lnTo>
                    <a:lnTo>
                      <a:pt x="285" y="276"/>
                    </a:lnTo>
                    <a:lnTo>
                      <a:pt x="346" y="211"/>
                    </a:lnTo>
                    <a:lnTo>
                      <a:pt x="385" y="211"/>
                    </a:lnTo>
                    <a:lnTo>
                      <a:pt x="391" y="182"/>
                    </a:lnTo>
                    <a:lnTo>
                      <a:pt x="396" y="171"/>
                    </a:lnTo>
                    <a:lnTo>
                      <a:pt x="383" y="153"/>
                    </a:lnTo>
                    <a:lnTo>
                      <a:pt x="354" y="142"/>
                    </a:lnTo>
                    <a:lnTo>
                      <a:pt x="352" y="128"/>
                    </a:lnTo>
                    <a:lnTo>
                      <a:pt x="309" y="118"/>
                    </a:lnTo>
                    <a:lnTo>
                      <a:pt x="285" y="93"/>
                    </a:lnTo>
                    <a:lnTo>
                      <a:pt x="275" y="78"/>
                    </a:lnTo>
                    <a:lnTo>
                      <a:pt x="255" y="63"/>
                    </a:lnTo>
                    <a:lnTo>
                      <a:pt x="243" y="72"/>
                    </a:lnTo>
                    <a:lnTo>
                      <a:pt x="235" y="78"/>
                    </a:lnTo>
                    <a:lnTo>
                      <a:pt x="220" y="77"/>
                    </a:lnTo>
                    <a:lnTo>
                      <a:pt x="208" y="54"/>
                    </a:lnTo>
                    <a:lnTo>
                      <a:pt x="207" y="40"/>
                    </a:lnTo>
                    <a:lnTo>
                      <a:pt x="194" y="35"/>
                    </a:lnTo>
                    <a:lnTo>
                      <a:pt x="190" y="23"/>
                    </a:lnTo>
                    <a:lnTo>
                      <a:pt x="172" y="11"/>
                    </a:lnTo>
                    <a:lnTo>
                      <a:pt x="159" y="11"/>
                    </a:lnTo>
                    <a:lnTo>
                      <a:pt x="152" y="0"/>
                    </a:lnTo>
                    <a:lnTo>
                      <a:pt x="138" y="6"/>
                    </a:lnTo>
                    <a:lnTo>
                      <a:pt x="142" y="23"/>
                    </a:lnTo>
                    <a:lnTo>
                      <a:pt x="135" y="19"/>
                    </a:lnTo>
                    <a:lnTo>
                      <a:pt x="126" y="17"/>
                    </a:lnTo>
                    <a:lnTo>
                      <a:pt x="116" y="40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73" y="50"/>
                    </a:lnTo>
                    <a:lnTo>
                      <a:pt x="61" y="40"/>
                    </a:lnTo>
                    <a:lnTo>
                      <a:pt x="43" y="2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20" name="Line 247"/>
              <p:cNvSpPr>
                <a:spLocks noChangeShapeType="1"/>
              </p:cNvSpPr>
              <p:nvPr/>
            </p:nvSpPr>
            <p:spPr bwMode="auto">
              <a:xfrm>
                <a:off x="22161829" y="12043729"/>
                <a:ext cx="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21" name="Line 248"/>
              <p:cNvSpPr>
                <a:spLocks noChangeShapeType="1"/>
              </p:cNvSpPr>
              <p:nvPr/>
            </p:nvSpPr>
            <p:spPr bwMode="auto">
              <a:xfrm flipV="1">
                <a:off x="22118096" y="11919022"/>
                <a:ext cx="160369" cy="14029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22" name="Freeform 249"/>
              <p:cNvSpPr>
                <a:spLocks/>
              </p:cNvSpPr>
              <p:nvPr/>
            </p:nvSpPr>
            <p:spPr bwMode="auto">
              <a:xfrm>
                <a:off x="21819233" y="12339904"/>
                <a:ext cx="451943" cy="163675"/>
              </a:xfrm>
              <a:custGeom>
                <a:avLst/>
                <a:gdLst>
                  <a:gd name="T0" fmla="*/ 4105842 w 1367"/>
                  <a:gd name="T1" fmla="*/ 162759940 h 471"/>
                  <a:gd name="T2" fmla="*/ 0 w 1367"/>
                  <a:gd name="T3" fmla="*/ 62761468 h 471"/>
                  <a:gd name="T4" fmla="*/ 279573584 w 1367"/>
                  <a:gd name="T5" fmla="*/ 0 h 471"/>
                  <a:gd name="T6" fmla="*/ 510245568 w 1367"/>
                  <a:gd name="T7" fmla="*/ 162759940 h 471"/>
                  <a:gd name="T8" fmla="*/ 8958115 w 1367"/>
                  <a:gd name="T9" fmla="*/ 167013203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7" h="471">
                    <a:moveTo>
                      <a:pt x="11" y="459"/>
                    </a:moveTo>
                    <a:lnTo>
                      <a:pt x="0" y="177"/>
                    </a:lnTo>
                    <a:lnTo>
                      <a:pt x="749" y="0"/>
                    </a:lnTo>
                    <a:lnTo>
                      <a:pt x="1367" y="459"/>
                    </a:lnTo>
                    <a:lnTo>
                      <a:pt x="24" y="471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23" name="Freeform 250"/>
              <p:cNvSpPr>
                <a:spLocks/>
              </p:cNvSpPr>
              <p:nvPr/>
            </p:nvSpPr>
            <p:spPr bwMode="auto">
              <a:xfrm>
                <a:off x="22125389" y="11911228"/>
                <a:ext cx="597730" cy="296179"/>
              </a:xfrm>
              <a:custGeom>
                <a:avLst/>
                <a:gdLst>
                  <a:gd name="T0" fmla="*/ 0 w 82"/>
                  <a:gd name="T1" fmla="*/ 2147483647 h 38"/>
                  <a:gd name="T2" fmla="*/ 2147483647 w 82"/>
                  <a:gd name="T3" fmla="*/ 0 h 38"/>
                  <a:gd name="T4" fmla="*/ 2147483647 w 82"/>
                  <a:gd name="T5" fmla="*/ 2147483647 h 38"/>
                  <a:gd name="T6" fmla="*/ 2147483647 w 82"/>
                  <a:gd name="T7" fmla="*/ 2147483647 h 38"/>
                  <a:gd name="T8" fmla="*/ 2147483647 w 82"/>
                  <a:gd name="T9" fmla="*/ 2147483647 h 38"/>
                  <a:gd name="T10" fmla="*/ 2147483647 w 82"/>
                  <a:gd name="T11" fmla="*/ 2147483647 h 38"/>
                  <a:gd name="T12" fmla="*/ 2147483647 w 82"/>
                  <a:gd name="T13" fmla="*/ 2147483647 h 38"/>
                  <a:gd name="T14" fmla="*/ 2147483647 w 82"/>
                  <a:gd name="T15" fmla="*/ 2147483647 h 38"/>
                  <a:gd name="T16" fmla="*/ 0 w 82"/>
                  <a:gd name="T17" fmla="*/ 2147483647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" h="38">
                    <a:moveTo>
                      <a:pt x="0" y="18"/>
                    </a:moveTo>
                    <a:lnTo>
                      <a:pt x="20" y="0"/>
                    </a:lnTo>
                    <a:lnTo>
                      <a:pt x="47" y="10"/>
                    </a:lnTo>
                    <a:lnTo>
                      <a:pt x="82" y="15"/>
                    </a:lnTo>
                    <a:lnTo>
                      <a:pt x="78" y="27"/>
                    </a:lnTo>
                    <a:lnTo>
                      <a:pt x="47" y="24"/>
                    </a:lnTo>
                    <a:lnTo>
                      <a:pt x="29" y="38"/>
                    </a:lnTo>
                    <a:lnTo>
                      <a:pt x="4" y="3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24" name="Freeform 251"/>
              <p:cNvSpPr>
                <a:spLocks/>
              </p:cNvSpPr>
              <p:nvPr/>
            </p:nvSpPr>
            <p:spPr bwMode="auto">
              <a:xfrm>
                <a:off x="21979600" y="12347695"/>
                <a:ext cx="495678" cy="436470"/>
              </a:xfrm>
              <a:custGeom>
                <a:avLst/>
                <a:gdLst>
                  <a:gd name="T0" fmla="*/ 0 w 68"/>
                  <a:gd name="T1" fmla="*/ 2147483647 h 56"/>
                  <a:gd name="T2" fmla="*/ 2147483647 w 68"/>
                  <a:gd name="T3" fmla="*/ 2147483647 h 56"/>
                  <a:gd name="T4" fmla="*/ 2147483647 w 68"/>
                  <a:gd name="T5" fmla="*/ 2147483647 h 56"/>
                  <a:gd name="T6" fmla="*/ 2147483647 w 68"/>
                  <a:gd name="T7" fmla="*/ 2147483647 h 56"/>
                  <a:gd name="T8" fmla="*/ 2147483647 w 68"/>
                  <a:gd name="T9" fmla="*/ 2147483647 h 56"/>
                  <a:gd name="T10" fmla="*/ 2147483647 w 68"/>
                  <a:gd name="T11" fmla="*/ 0 h 56"/>
                  <a:gd name="T12" fmla="*/ 0 w 68"/>
                  <a:gd name="T13" fmla="*/ 2147483647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56">
                    <a:moveTo>
                      <a:pt x="0" y="2"/>
                    </a:moveTo>
                    <a:lnTo>
                      <a:pt x="2" y="17"/>
                    </a:lnTo>
                    <a:lnTo>
                      <a:pt x="11" y="7"/>
                    </a:lnTo>
                    <a:lnTo>
                      <a:pt x="35" y="38"/>
                    </a:lnTo>
                    <a:lnTo>
                      <a:pt x="68" y="56"/>
                    </a:lnTo>
                    <a:lnTo>
                      <a:pt x="5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25" name="Freeform 252"/>
              <p:cNvSpPr>
                <a:spLocks/>
              </p:cNvSpPr>
              <p:nvPr/>
            </p:nvSpPr>
            <p:spPr bwMode="auto">
              <a:xfrm>
                <a:off x="21636995" y="11724168"/>
                <a:ext cx="605023" cy="327355"/>
              </a:xfrm>
              <a:custGeom>
                <a:avLst/>
                <a:gdLst>
                  <a:gd name="T0" fmla="*/ 0 w 83"/>
                  <a:gd name="T1" fmla="*/ 2147483647 h 42"/>
                  <a:gd name="T2" fmla="*/ 2147483647 w 83"/>
                  <a:gd name="T3" fmla="*/ 0 h 42"/>
                  <a:gd name="T4" fmla="*/ 2147483647 w 83"/>
                  <a:gd name="T5" fmla="*/ 2147483647 h 42"/>
                  <a:gd name="T6" fmla="*/ 2147483647 w 83"/>
                  <a:gd name="T7" fmla="*/ 2147483647 h 42"/>
                  <a:gd name="T8" fmla="*/ 2147483647 w 83"/>
                  <a:gd name="T9" fmla="*/ 2147483647 h 42"/>
                  <a:gd name="T10" fmla="*/ 2147483647 w 83"/>
                  <a:gd name="T11" fmla="*/ 2147483647 h 42"/>
                  <a:gd name="T12" fmla="*/ 0 w 83"/>
                  <a:gd name="T13" fmla="*/ 2147483647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2">
                    <a:moveTo>
                      <a:pt x="0" y="16"/>
                    </a:moveTo>
                    <a:lnTo>
                      <a:pt x="31" y="0"/>
                    </a:lnTo>
                    <a:lnTo>
                      <a:pt x="41" y="11"/>
                    </a:lnTo>
                    <a:lnTo>
                      <a:pt x="83" y="24"/>
                    </a:lnTo>
                    <a:lnTo>
                      <a:pt x="66" y="42"/>
                    </a:lnTo>
                    <a:lnTo>
                      <a:pt x="22" y="4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26" name="Freeform 253"/>
              <p:cNvSpPr>
                <a:spLocks/>
              </p:cNvSpPr>
              <p:nvPr/>
            </p:nvSpPr>
            <p:spPr bwMode="auto">
              <a:xfrm>
                <a:off x="22825172" y="10406961"/>
                <a:ext cx="371756" cy="374118"/>
              </a:xfrm>
              <a:custGeom>
                <a:avLst/>
                <a:gdLst>
                  <a:gd name="T0" fmla="*/ 2147483647 w 51"/>
                  <a:gd name="T1" fmla="*/ 0 h 48"/>
                  <a:gd name="T2" fmla="*/ 2147483647 w 51"/>
                  <a:gd name="T3" fmla="*/ 2147483647 h 48"/>
                  <a:gd name="T4" fmla="*/ 0 w 51"/>
                  <a:gd name="T5" fmla="*/ 2147483647 h 48"/>
                  <a:gd name="T6" fmla="*/ 2147483647 w 51"/>
                  <a:gd name="T7" fmla="*/ 2147483647 h 48"/>
                  <a:gd name="T8" fmla="*/ 2147483647 w 5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8">
                    <a:moveTo>
                      <a:pt x="51" y="0"/>
                    </a:moveTo>
                    <a:lnTo>
                      <a:pt x="2" y="9"/>
                    </a:lnTo>
                    <a:lnTo>
                      <a:pt x="0" y="23"/>
                    </a:lnTo>
                    <a:lnTo>
                      <a:pt x="46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27" name="Freeform 254"/>
              <p:cNvSpPr>
                <a:spLocks/>
              </p:cNvSpPr>
              <p:nvPr/>
            </p:nvSpPr>
            <p:spPr bwMode="auto">
              <a:xfrm>
                <a:off x="22591909" y="10632987"/>
                <a:ext cx="656047" cy="381914"/>
              </a:xfrm>
              <a:custGeom>
                <a:avLst/>
                <a:gdLst>
                  <a:gd name="T0" fmla="*/ 0 w 90"/>
                  <a:gd name="T1" fmla="*/ 2147483647 h 49"/>
                  <a:gd name="T2" fmla="*/ 2147483647 w 90"/>
                  <a:gd name="T3" fmla="*/ 2147483647 h 49"/>
                  <a:gd name="T4" fmla="*/ 2147483647 w 90"/>
                  <a:gd name="T5" fmla="*/ 2147483647 h 49"/>
                  <a:gd name="T6" fmla="*/ 2147483647 w 90"/>
                  <a:gd name="T7" fmla="*/ 2147483647 h 49"/>
                  <a:gd name="T8" fmla="*/ 2147483647 w 90"/>
                  <a:gd name="T9" fmla="*/ 2147483647 h 49"/>
                  <a:gd name="T10" fmla="*/ 2147483647 w 90"/>
                  <a:gd name="T11" fmla="*/ 0 h 49"/>
                  <a:gd name="T12" fmla="*/ 2147483647 w 90"/>
                  <a:gd name="T13" fmla="*/ 2147483647 h 49"/>
                  <a:gd name="T14" fmla="*/ 2147483647 w 90"/>
                  <a:gd name="T15" fmla="*/ 2147483647 h 49"/>
                  <a:gd name="T16" fmla="*/ 2147483647 w 90"/>
                  <a:gd name="T17" fmla="*/ 2147483647 h 49"/>
                  <a:gd name="T18" fmla="*/ 0 w 90"/>
                  <a:gd name="T19" fmla="*/ 2147483647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0" h="49">
                    <a:moveTo>
                      <a:pt x="0" y="34"/>
                    </a:moveTo>
                    <a:lnTo>
                      <a:pt x="58" y="35"/>
                    </a:lnTo>
                    <a:lnTo>
                      <a:pt x="71" y="49"/>
                    </a:lnTo>
                    <a:lnTo>
                      <a:pt x="90" y="35"/>
                    </a:lnTo>
                    <a:lnTo>
                      <a:pt x="80" y="18"/>
                    </a:lnTo>
                    <a:lnTo>
                      <a:pt x="43" y="0"/>
                    </a:lnTo>
                    <a:lnTo>
                      <a:pt x="40" y="25"/>
                    </a:lnTo>
                    <a:lnTo>
                      <a:pt x="17" y="12"/>
                    </a:lnTo>
                    <a:lnTo>
                      <a:pt x="2" y="2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28" name="Freeform 255"/>
              <p:cNvSpPr>
                <a:spLocks/>
              </p:cNvSpPr>
              <p:nvPr/>
            </p:nvSpPr>
            <p:spPr bwMode="auto">
              <a:xfrm>
                <a:off x="22446120" y="10913580"/>
                <a:ext cx="641465" cy="428678"/>
              </a:xfrm>
              <a:custGeom>
                <a:avLst/>
                <a:gdLst>
                  <a:gd name="T0" fmla="*/ 0 w 88"/>
                  <a:gd name="T1" fmla="*/ 2147483647 h 55"/>
                  <a:gd name="T2" fmla="*/ 2147483647 w 88"/>
                  <a:gd name="T3" fmla="*/ 2147483647 h 55"/>
                  <a:gd name="T4" fmla="*/ 2147483647 w 88"/>
                  <a:gd name="T5" fmla="*/ 0 h 55"/>
                  <a:gd name="T6" fmla="*/ 2147483647 w 88"/>
                  <a:gd name="T7" fmla="*/ 0 h 55"/>
                  <a:gd name="T8" fmla="*/ 2147483647 w 88"/>
                  <a:gd name="T9" fmla="*/ 2147483647 h 55"/>
                  <a:gd name="T10" fmla="*/ 2147483647 w 88"/>
                  <a:gd name="T11" fmla="*/ 2147483647 h 55"/>
                  <a:gd name="T12" fmla="*/ 2147483647 w 88"/>
                  <a:gd name="T13" fmla="*/ 2147483647 h 55"/>
                  <a:gd name="T14" fmla="*/ 2147483647 w 88"/>
                  <a:gd name="T15" fmla="*/ 2147483647 h 55"/>
                  <a:gd name="T16" fmla="*/ 0 w 88"/>
                  <a:gd name="T17" fmla="*/ 2147483647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8" h="55">
                    <a:moveTo>
                      <a:pt x="0" y="37"/>
                    </a:moveTo>
                    <a:lnTo>
                      <a:pt x="22" y="17"/>
                    </a:lnTo>
                    <a:lnTo>
                      <a:pt x="19" y="0"/>
                    </a:lnTo>
                    <a:lnTo>
                      <a:pt x="81" y="0"/>
                    </a:lnTo>
                    <a:lnTo>
                      <a:pt x="88" y="13"/>
                    </a:lnTo>
                    <a:lnTo>
                      <a:pt x="70" y="32"/>
                    </a:lnTo>
                    <a:lnTo>
                      <a:pt x="58" y="55"/>
                    </a:lnTo>
                    <a:lnTo>
                      <a:pt x="48" y="48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29" name="Freeform 270"/>
              <p:cNvSpPr>
                <a:spLocks/>
              </p:cNvSpPr>
              <p:nvPr/>
            </p:nvSpPr>
            <p:spPr bwMode="auto">
              <a:xfrm>
                <a:off x="21381872" y="12067109"/>
                <a:ext cx="794541" cy="319563"/>
              </a:xfrm>
              <a:custGeom>
                <a:avLst/>
                <a:gdLst>
                  <a:gd name="T0" fmla="*/ 0 w 218"/>
                  <a:gd name="T1" fmla="*/ 2147483647 h 82"/>
                  <a:gd name="T2" fmla="*/ 2000362489 w 218"/>
                  <a:gd name="T3" fmla="*/ 2147483647 h 82"/>
                  <a:gd name="T4" fmla="*/ 2147483647 w 218"/>
                  <a:gd name="T5" fmla="*/ 2147483647 h 82"/>
                  <a:gd name="T6" fmla="*/ 2147483647 w 218"/>
                  <a:gd name="T7" fmla="*/ 2147483647 h 82"/>
                  <a:gd name="T8" fmla="*/ 2147483647 w 218"/>
                  <a:gd name="T9" fmla="*/ 2147483647 h 82"/>
                  <a:gd name="T10" fmla="*/ 2147483647 w 218"/>
                  <a:gd name="T11" fmla="*/ 2147483647 h 82"/>
                  <a:gd name="T12" fmla="*/ 2147483647 w 218"/>
                  <a:gd name="T13" fmla="*/ 2147483647 h 82"/>
                  <a:gd name="T14" fmla="*/ 2147483647 w 218"/>
                  <a:gd name="T15" fmla="*/ 2147483647 h 82"/>
                  <a:gd name="T16" fmla="*/ 2147483647 w 218"/>
                  <a:gd name="T17" fmla="*/ 0 h 82"/>
                  <a:gd name="T18" fmla="*/ 2147483647 w 218"/>
                  <a:gd name="T19" fmla="*/ 500258430 h 82"/>
                  <a:gd name="T20" fmla="*/ 2147483647 w 218"/>
                  <a:gd name="T21" fmla="*/ 2147483647 h 82"/>
                  <a:gd name="T22" fmla="*/ 0 w 218"/>
                  <a:gd name="T23" fmla="*/ 2147483647 h 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8" h="82">
                    <a:moveTo>
                      <a:pt x="0" y="47"/>
                    </a:moveTo>
                    <a:lnTo>
                      <a:pt x="4" y="50"/>
                    </a:lnTo>
                    <a:lnTo>
                      <a:pt x="5" y="65"/>
                    </a:lnTo>
                    <a:lnTo>
                      <a:pt x="28" y="68"/>
                    </a:lnTo>
                    <a:lnTo>
                      <a:pt x="73" y="61"/>
                    </a:lnTo>
                    <a:lnTo>
                      <a:pt x="121" y="82"/>
                    </a:lnTo>
                    <a:lnTo>
                      <a:pt x="188" y="67"/>
                    </a:lnTo>
                    <a:lnTo>
                      <a:pt x="218" y="25"/>
                    </a:lnTo>
                    <a:lnTo>
                      <a:pt x="206" y="0"/>
                    </a:lnTo>
                    <a:lnTo>
                      <a:pt x="122" y="1"/>
                    </a:lnTo>
                    <a:lnTo>
                      <a:pt x="96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30" name="Freeform 300"/>
              <p:cNvSpPr>
                <a:spLocks/>
              </p:cNvSpPr>
              <p:nvPr/>
            </p:nvSpPr>
            <p:spPr bwMode="auto">
              <a:xfrm>
                <a:off x="21432894" y="11069464"/>
                <a:ext cx="94763" cy="54560"/>
              </a:xfrm>
              <a:custGeom>
                <a:avLst/>
                <a:gdLst>
                  <a:gd name="T0" fmla="*/ 0 w 26"/>
                  <a:gd name="T1" fmla="*/ 2147483647 h 14"/>
                  <a:gd name="T2" fmla="*/ 2147483647 w 26"/>
                  <a:gd name="T3" fmla="*/ 0 h 14"/>
                  <a:gd name="T4" fmla="*/ 2147483647 w 26"/>
                  <a:gd name="T5" fmla="*/ 2147483647 h 14"/>
                  <a:gd name="T6" fmla="*/ 0 w 26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4">
                    <a:moveTo>
                      <a:pt x="0" y="14"/>
                    </a:moveTo>
                    <a:lnTo>
                      <a:pt x="20" y="0"/>
                    </a:lnTo>
                    <a:lnTo>
                      <a:pt x="26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31" name="Freeform 301"/>
              <p:cNvSpPr>
                <a:spLocks/>
              </p:cNvSpPr>
              <p:nvPr/>
            </p:nvSpPr>
            <p:spPr bwMode="auto">
              <a:xfrm>
                <a:off x="21556817" y="10968140"/>
                <a:ext cx="160369" cy="187059"/>
              </a:xfrm>
              <a:custGeom>
                <a:avLst/>
                <a:gdLst>
                  <a:gd name="T0" fmla="*/ 0 w 44"/>
                  <a:gd name="T1" fmla="*/ 2147483647 h 48"/>
                  <a:gd name="T2" fmla="*/ 2147483647 w 44"/>
                  <a:gd name="T3" fmla="*/ 2147483647 h 48"/>
                  <a:gd name="T4" fmla="*/ 2147483647 w 44"/>
                  <a:gd name="T5" fmla="*/ 2147483647 h 48"/>
                  <a:gd name="T6" fmla="*/ 2147483647 w 44"/>
                  <a:gd name="T7" fmla="*/ 0 h 48"/>
                  <a:gd name="T8" fmla="*/ 0 w 44"/>
                  <a:gd name="T9" fmla="*/ 2147483647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8">
                    <a:moveTo>
                      <a:pt x="0" y="25"/>
                    </a:moveTo>
                    <a:lnTo>
                      <a:pt x="32" y="48"/>
                    </a:lnTo>
                    <a:lnTo>
                      <a:pt x="44" y="24"/>
                    </a:lnTo>
                    <a:lnTo>
                      <a:pt x="3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32" name="Freeform 302"/>
              <p:cNvSpPr>
                <a:spLocks/>
              </p:cNvSpPr>
              <p:nvPr/>
            </p:nvSpPr>
            <p:spPr bwMode="auto">
              <a:xfrm>
                <a:off x="22540879" y="8583140"/>
                <a:ext cx="1122567" cy="1800439"/>
              </a:xfrm>
              <a:custGeom>
                <a:avLst/>
                <a:gdLst>
                  <a:gd name="T0" fmla="*/ 0 w 309"/>
                  <a:gd name="T1" fmla="*/ 2147483647 h 463"/>
                  <a:gd name="T2" fmla="*/ 2147483647 w 309"/>
                  <a:gd name="T3" fmla="*/ 2147483647 h 463"/>
                  <a:gd name="T4" fmla="*/ 2147483647 w 309"/>
                  <a:gd name="T5" fmla="*/ 2147483647 h 463"/>
                  <a:gd name="T6" fmla="*/ 2147483647 w 309"/>
                  <a:gd name="T7" fmla="*/ 2147483647 h 463"/>
                  <a:gd name="T8" fmla="*/ 2147483647 w 309"/>
                  <a:gd name="T9" fmla="*/ 2147483647 h 463"/>
                  <a:gd name="T10" fmla="*/ 2147483647 w 309"/>
                  <a:gd name="T11" fmla="*/ 2147483647 h 463"/>
                  <a:gd name="T12" fmla="*/ 2147483647 w 309"/>
                  <a:gd name="T13" fmla="*/ 0 h 463"/>
                  <a:gd name="T14" fmla="*/ 2147483647 w 309"/>
                  <a:gd name="T15" fmla="*/ 2147483647 h 463"/>
                  <a:gd name="T16" fmla="*/ 2147483647 w 309"/>
                  <a:gd name="T17" fmla="*/ 2147483647 h 463"/>
                  <a:gd name="T18" fmla="*/ 2147483647 w 309"/>
                  <a:gd name="T19" fmla="*/ 2147483647 h 463"/>
                  <a:gd name="T20" fmla="*/ 2147483647 w 309"/>
                  <a:gd name="T21" fmla="*/ 2147483647 h 463"/>
                  <a:gd name="T22" fmla="*/ 2147483647 w 309"/>
                  <a:gd name="T23" fmla="*/ 2147483647 h 463"/>
                  <a:gd name="T24" fmla="*/ 2147483647 w 309"/>
                  <a:gd name="T25" fmla="*/ 2147483647 h 463"/>
                  <a:gd name="T26" fmla="*/ 2147483647 w 309"/>
                  <a:gd name="T27" fmla="*/ 2147483647 h 463"/>
                  <a:gd name="T28" fmla="*/ 2147483647 w 309"/>
                  <a:gd name="T29" fmla="*/ 2147483647 h 463"/>
                  <a:gd name="T30" fmla="*/ 2147483647 w 309"/>
                  <a:gd name="T31" fmla="*/ 2147483647 h 463"/>
                  <a:gd name="T32" fmla="*/ 2147483647 w 309"/>
                  <a:gd name="T33" fmla="*/ 2147483647 h 463"/>
                  <a:gd name="T34" fmla="*/ 2147483647 w 309"/>
                  <a:gd name="T35" fmla="*/ 2147483647 h 463"/>
                  <a:gd name="T36" fmla="*/ 2147483647 w 309"/>
                  <a:gd name="T37" fmla="*/ 2147483647 h 463"/>
                  <a:gd name="T38" fmla="*/ 2147483647 w 309"/>
                  <a:gd name="T39" fmla="*/ 2147483647 h 463"/>
                  <a:gd name="T40" fmla="*/ 2147483647 w 309"/>
                  <a:gd name="T41" fmla="*/ 2147483647 h 463"/>
                  <a:gd name="T42" fmla="*/ 2147483647 w 309"/>
                  <a:gd name="T43" fmla="*/ 2147483647 h 463"/>
                  <a:gd name="T44" fmla="*/ 2147483647 w 309"/>
                  <a:gd name="T45" fmla="*/ 2147483647 h 463"/>
                  <a:gd name="T46" fmla="*/ 0 w 309"/>
                  <a:gd name="T47" fmla="*/ 2147483647 h 4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9" h="463">
                    <a:moveTo>
                      <a:pt x="0" y="48"/>
                    </a:moveTo>
                    <a:lnTo>
                      <a:pt x="19" y="34"/>
                    </a:lnTo>
                    <a:lnTo>
                      <a:pt x="53" y="61"/>
                    </a:lnTo>
                    <a:lnTo>
                      <a:pt x="113" y="66"/>
                    </a:lnTo>
                    <a:lnTo>
                      <a:pt x="146" y="49"/>
                    </a:lnTo>
                    <a:lnTo>
                      <a:pt x="156" y="10"/>
                    </a:lnTo>
                    <a:lnTo>
                      <a:pt x="212" y="0"/>
                    </a:lnTo>
                    <a:lnTo>
                      <a:pt x="242" y="15"/>
                    </a:lnTo>
                    <a:lnTo>
                      <a:pt x="238" y="48"/>
                    </a:lnTo>
                    <a:lnTo>
                      <a:pt x="226" y="81"/>
                    </a:lnTo>
                    <a:lnTo>
                      <a:pt x="266" y="120"/>
                    </a:lnTo>
                    <a:lnTo>
                      <a:pt x="243" y="150"/>
                    </a:lnTo>
                    <a:lnTo>
                      <a:pt x="272" y="201"/>
                    </a:lnTo>
                    <a:lnTo>
                      <a:pt x="261" y="247"/>
                    </a:lnTo>
                    <a:lnTo>
                      <a:pt x="309" y="344"/>
                    </a:lnTo>
                    <a:lnTo>
                      <a:pt x="200" y="435"/>
                    </a:lnTo>
                    <a:lnTo>
                      <a:pt x="68" y="463"/>
                    </a:lnTo>
                    <a:lnTo>
                      <a:pt x="62" y="445"/>
                    </a:lnTo>
                    <a:lnTo>
                      <a:pt x="19" y="431"/>
                    </a:lnTo>
                    <a:lnTo>
                      <a:pt x="13" y="341"/>
                    </a:lnTo>
                    <a:lnTo>
                      <a:pt x="139" y="243"/>
                    </a:lnTo>
                    <a:lnTo>
                      <a:pt x="98" y="195"/>
                    </a:lnTo>
                    <a:lnTo>
                      <a:pt x="83" y="99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33" name="Freeform 308"/>
              <p:cNvSpPr>
                <a:spLocks/>
              </p:cNvSpPr>
              <p:nvPr/>
            </p:nvSpPr>
            <p:spPr bwMode="auto">
              <a:xfrm>
                <a:off x="22067070" y="12106083"/>
                <a:ext cx="699782" cy="381910"/>
              </a:xfrm>
              <a:custGeom>
                <a:avLst/>
                <a:gdLst>
                  <a:gd name="T0" fmla="*/ 0 w 191"/>
                  <a:gd name="T1" fmla="*/ 2147483647 h 99"/>
                  <a:gd name="T2" fmla="*/ 2147483647 w 191"/>
                  <a:gd name="T3" fmla="*/ 2147483647 h 99"/>
                  <a:gd name="T4" fmla="*/ 2147483647 w 191"/>
                  <a:gd name="T5" fmla="*/ 2147483647 h 99"/>
                  <a:gd name="T6" fmla="*/ 2147483647 w 191"/>
                  <a:gd name="T7" fmla="*/ 0 h 99"/>
                  <a:gd name="T8" fmla="*/ 2147483647 w 191"/>
                  <a:gd name="T9" fmla="*/ 1940385715 h 99"/>
                  <a:gd name="T10" fmla="*/ 2147483647 w 191"/>
                  <a:gd name="T11" fmla="*/ 2147483647 h 99"/>
                  <a:gd name="T12" fmla="*/ 2147483647 w 191"/>
                  <a:gd name="T13" fmla="*/ 2147483647 h 99"/>
                  <a:gd name="T14" fmla="*/ 2147483647 w 191"/>
                  <a:gd name="T15" fmla="*/ 2147483647 h 99"/>
                  <a:gd name="T16" fmla="*/ 0 w 191"/>
                  <a:gd name="T17" fmla="*/ 2147483647 h 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1" h="99">
                    <a:moveTo>
                      <a:pt x="0" y="57"/>
                    </a:moveTo>
                    <a:lnTo>
                      <a:pt x="30" y="15"/>
                    </a:lnTo>
                    <a:lnTo>
                      <a:pt x="68" y="27"/>
                    </a:lnTo>
                    <a:lnTo>
                      <a:pt x="134" y="0"/>
                    </a:lnTo>
                    <a:lnTo>
                      <a:pt x="172" y="4"/>
                    </a:lnTo>
                    <a:lnTo>
                      <a:pt x="191" y="20"/>
                    </a:lnTo>
                    <a:lnTo>
                      <a:pt x="117" y="87"/>
                    </a:lnTo>
                    <a:lnTo>
                      <a:pt x="55" y="99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34" name="Freeform 329"/>
              <p:cNvSpPr>
                <a:spLocks/>
              </p:cNvSpPr>
              <p:nvPr/>
            </p:nvSpPr>
            <p:spPr bwMode="auto">
              <a:xfrm>
                <a:off x="20995527" y="11872258"/>
                <a:ext cx="58317" cy="93527"/>
              </a:xfrm>
              <a:custGeom>
                <a:avLst/>
                <a:gdLst>
                  <a:gd name="T0" fmla="*/ 0 w 14"/>
                  <a:gd name="T1" fmla="*/ 2147483647 h 23"/>
                  <a:gd name="T2" fmla="*/ 2147483647 w 14"/>
                  <a:gd name="T3" fmla="*/ 0 h 23"/>
                  <a:gd name="T4" fmla="*/ 2147483647 w 14"/>
                  <a:gd name="T5" fmla="*/ 2147483647 h 23"/>
                  <a:gd name="T6" fmla="*/ 0 w 14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3">
                    <a:moveTo>
                      <a:pt x="0" y="18"/>
                    </a:moveTo>
                    <a:lnTo>
                      <a:pt x="11" y="0"/>
                    </a:lnTo>
                    <a:lnTo>
                      <a:pt x="14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35" name="Freeform 337"/>
              <p:cNvSpPr>
                <a:spLocks/>
              </p:cNvSpPr>
              <p:nvPr/>
            </p:nvSpPr>
            <p:spPr bwMode="auto">
              <a:xfrm>
                <a:off x="20929929" y="8372696"/>
                <a:ext cx="2675207" cy="2291473"/>
              </a:xfrm>
              <a:custGeom>
                <a:avLst/>
                <a:gdLst>
                  <a:gd name="T0" fmla="*/ 1000500379 w 734"/>
                  <a:gd name="T1" fmla="*/ 2147483647 h 588"/>
                  <a:gd name="T2" fmla="*/ 2147483647 w 734"/>
                  <a:gd name="T3" fmla="*/ 2147483647 h 588"/>
                  <a:gd name="T4" fmla="*/ 2147483647 w 734"/>
                  <a:gd name="T5" fmla="*/ 2147483647 h 588"/>
                  <a:gd name="T6" fmla="*/ 2147483647 w 734"/>
                  <a:gd name="T7" fmla="*/ 2147483647 h 588"/>
                  <a:gd name="T8" fmla="*/ 2147483647 w 734"/>
                  <a:gd name="T9" fmla="*/ 2147483647 h 588"/>
                  <a:gd name="T10" fmla="*/ 2147483647 w 734"/>
                  <a:gd name="T11" fmla="*/ 2147483647 h 588"/>
                  <a:gd name="T12" fmla="*/ 2147483647 w 734"/>
                  <a:gd name="T13" fmla="*/ 2147483647 h 588"/>
                  <a:gd name="T14" fmla="*/ 2147483647 w 734"/>
                  <a:gd name="T15" fmla="*/ 2147483647 h 588"/>
                  <a:gd name="T16" fmla="*/ 2147483647 w 734"/>
                  <a:gd name="T17" fmla="*/ 2147483647 h 588"/>
                  <a:gd name="T18" fmla="*/ 2147483647 w 734"/>
                  <a:gd name="T19" fmla="*/ 2147483647 h 588"/>
                  <a:gd name="T20" fmla="*/ 2147483647 w 734"/>
                  <a:gd name="T21" fmla="*/ 2147483647 h 588"/>
                  <a:gd name="T22" fmla="*/ 2147483647 w 734"/>
                  <a:gd name="T23" fmla="*/ 2147483647 h 588"/>
                  <a:gd name="T24" fmla="*/ 2147483647 w 734"/>
                  <a:gd name="T25" fmla="*/ 2147483647 h 588"/>
                  <a:gd name="T26" fmla="*/ 2147483647 w 734"/>
                  <a:gd name="T27" fmla="*/ 2147483647 h 588"/>
                  <a:gd name="T28" fmla="*/ 2147483647 w 734"/>
                  <a:gd name="T29" fmla="*/ 2147483647 h 588"/>
                  <a:gd name="T30" fmla="*/ 2147483647 w 734"/>
                  <a:gd name="T31" fmla="*/ 2147483647 h 588"/>
                  <a:gd name="T32" fmla="*/ 2147483647 w 734"/>
                  <a:gd name="T33" fmla="*/ 2147483647 h 588"/>
                  <a:gd name="T34" fmla="*/ 2147483647 w 734"/>
                  <a:gd name="T35" fmla="*/ 2147483647 h 588"/>
                  <a:gd name="T36" fmla="*/ 2147483647 w 734"/>
                  <a:gd name="T37" fmla="*/ 2147483647 h 588"/>
                  <a:gd name="T38" fmla="*/ 2147483647 w 734"/>
                  <a:gd name="T39" fmla="*/ 2147483647 h 588"/>
                  <a:gd name="T40" fmla="*/ 2147483647 w 734"/>
                  <a:gd name="T41" fmla="*/ 2147483647 h 588"/>
                  <a:gd name="T42" fmla="*/ 2147483647 w 734"/>
                  <a:gd name="T43" fmla="*/ 2147483647 h 588"/>
                  <a:gd name="T44" fmla="*/ 2147483647 w 734"/>
                  <a:gd name="T45" fmla="*/ 1500123206 h 588"/>
                  <a:gd name="T46" fmla="*/ 2147483647 w 734"/>
                  <a:gd name="T47" fmla="*/ 2147483647 h 588"/>
                  <a:gd name="T48" fmla="*/ 2147483647 w 734"/>
                  <a:gd name="T49" fmla="*/ 2147483647 h 588"/>
                  <a:gd name="T50" fmla="*/ 2147483647 w 734"/>
                  <a:gd name="T51" fmla="*/ 2147483647 h 588"/>
                  <a:gd name="T52" fmla="*/ 2147483647 w 734"/>
                  <a:gd name="T53" fmla="*/ 2147483647 h 588"/>
                  <a:gd name="T54" fmla="*/ 2147483647 w 734"/>
                  <a:gd name="T55" fmla="*/ 2147483647 h 588"/>
                  <a:gd name="T56" fmla="*/ 2147483647 w 734"/>
                  <a:gd name="T57" fmla="*/ 2147483647 h 588"/>
                  <a:gd name="T58" fmla="*/ 2147483647 w 734"/>
                  <a:gd name="T59" fmla="*/ 2147483647 h 588"/>
                  <a:gd name="T60" fmla="*/ 2147483647 w 734"/>
                  <a:gd name="T61" fmla="*/ 2147483647 h 588"/>
                  <a:gd name="T62" fmla="*/ 2147483647 w 734"/>
                  <a:gd name="T63" fmla="*/ 2147483647 h 588"/>
                  <a:gd name="T64" fmla="*/ 2147483647 w 734"/>
                  <a:gd name="T65" fmla="*/ 2147483647 h 588"/>
                  <a:gd name="T66" fmla="*/ 2147483647 w 734"/>
                  <a:gd name="T67" fmla="*/ 2147483647 h 588"/>
                  <a:gd name="T68" fmla="*/ 2147483647 w 734"/>
                  <a:gd name="T69" fmla="*/ 2147483647 h 588"/>
                  <a:gd name="T70" fmla="*/ 2147483647 w 734"/>
                  <a:gd name="T71" fmla="*/ 2147483647 h 588"/>
                  <a:gd name="T72" fmla="*/ 2147483647 w 734"/>
                  <a:gd name="T73" fmla="*/ 2147483647 h 588"/>
                  <a:gd name="T74" fmla="*/ 2147483647 w 734"/>
                  <a:gd name="T75" fmla="*/ 2147483647 h 588"/>
                  <a:gd name="T76" fmla="*/ 2147483647 w 734"/>
                  <a:gd name="T77" fmla="*/ 2147483647 h 588"/>
                  <a:gd name="T78" fmla="*/ 1500120331 w 734"/>
                  <a:gd name="T79" fmla="*/ 2147483647 h 588"/>
                  <a:gd name="T80" fmla="*/ 0 w 734"/>
                  <a:gd name="T81" fmla="*/ 2147483647 h 5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34" h="588">
                    <a:moveTo>
                      <a:pt x="0" y="440"/>
                    </a:moveTo>
                    <a:lnTo>
                      <a:pt x="2" y="464"/>
                    </a:lnTo>
                    <a:lnTo>
                      <a:pt x="69" y="448"/>
                    </a:lnTo>
                    <a:lnTo>
                      <a:pt x="72" y="458"/>
                    </a:lnTo>
                    <a:lnTo>
                      <a:pt x="1" y="474"/>
                    </a:lnTo>
                    <a:lnTo>
                      <a:pt x="19" y="484"/>
                    </a:lnTo>
                    <a:lnTo>
                      <a:pt x="12" y="515"/>
                    </a:lnTo>
                    <a:lnTo>
                      <a:pt x="58" y="489"/>
                    </a:lnTo>
                    <a:lnTo>
                      <a:pt x="7" y="533"/>
                    </a:lnTo>
                    <a:lnTo>
                      <a:pt x="37" y="533"/>
                    </a:lnTo>
                    <a:lnTo>
                      <a:pt x="19" y="571"/>
                    </a:lnTo>
                    <a:lnTo>
                      <a:pt x="90" y="588"/>
                    </a:lnTo>
                    <a:lnTo>
                      <a:pt x="146" y="551"/>
                    </a:lnTo>
                    <a:lnTo>
                      <a:pt x="157" y="516"/>
                    </a:lnTo>
                    <a:lnTo>
                      <a:pt x="174" y="551"/>
                    </a:lnTo>
                    <a:lnTo>
                      <a:pt x="207" y="509"/>
                    </a:lnTo>
                    <a:lnTo>
                      <a:pt x="202" y="471"/>
                    </a:lnTo>
                    <a:lnTo>
                      <a:pt x="216" y="455"/>
                    </a:lnTo>
                    <a:lnTo>
                      <a:pt x="202" y="437"/>
                    </a:lnTo>
                    <a:lnTo>
                      <a:pt x="203" y="354"/>
                    </a:lnTo>
                    <a:lnTo>
                      <a:pt x="256" y="333"/>
                    </a:lnTo>
                    <a:lnTo>
                      <a:pt x="246" y="308"/>
                    </a:lnTo>
                    <a:lnTo>
                      <a:pt x="269" y="244"/>
                    </a:lnTo>
                    <a:lnTo>
                      <a:pt x="318" y="197"/>
                    </a:lnTo>
                    <a:lnTo>
                      <a:pt x="329" y="159"/>
                    </a:lnTo>
                    <a:lnTo>
                      <a:pt x="363" y="152"/>
                    </a:lnTo>
                    <a:lnTo>
                      <a:pt x="374" y="126"/>
                    </a:lnTo>
                    <a:lnTo>
                      <a:pt x="427" y="132"/>
                    </a:lnTo>
                    <a:lnTo>
                      <a:pt x="428" y="101"/>
                    </a:lnTo>
                    <a:lnTo>
                      <a:pt x="441" y="101"/>
                    </a:lnTo>
                    <a:lnTo>
                      <a:pt x="460" y="87"/>
                    </a:lnTo>
                    <a:lnTo>
                      <a:pt x="494" y="114"/>
                    </a:lnTo>
                    <a:lnTo>
                      <a:pt x="554" y="119"/>
                    </a:lnTo>
                    <a:lnTo>
                      <a:pt x="587" y="102"/>
                    </a:lnTo>
                    <a:lnTo>
                      <a:pt x="597" y="63"/>
                    </a:lnTo>
                    <a:lnTo>
                      <a:pt x="653" y="53"/>
                    </a:lnTo>
                    <a:lnTo>
                      <a:pt x="683" y="68"/>
                    </a:lnTo>
                    <a:lnTo>
                      <a:pt x="679" y="101"/>
                    </a:lnTo>
                    <a:lnTo>
                      <a:pt x="732" y="63"/>
                    </a:lnTo>
                    <a:lnTo>
                      <a:pt x="697" y="69"/>
                    </a:lnTo>
                    <a:lnTo>
                      <a:pt x="705" y="61"/>
                    </a:lnTo>
                    <a:lnTo>
                      <a:pt x="670" y="50"/>
                    </a:lnTo>
                    <a:lnTo>
                      <a:pt x="734" y="32"/>
                    </a:lnTo>
                    <a:lnTo>
                      <a:pt x="683" y="10"/>
                    </a:lnTo>
                    <a:lnTo>
                      <a:pt x="649" y="32"/>
                    </a:lnTo>
                    <a:lnTo>
                      <a:pt x="666" y="3"/>
                    </a:lnTo>
                    <a:lnTo>
                      <a:pt x="640" y="0"/>
                    </a:lnTo>
                    <a:lnTo>
                      <a:pt x="622" y="32"/>
                    </a:lnTo>
                    <a:lnTo>
                      <a:pt x="612" y="34"/>
                    </a:lnTo>
                    <a:lnTo>
                      <a:pt x="612" y="7"/>
                    </a:lnTo>
                    <a:lnTo>
                      <a:pt x="566" y="53"/>
                    </a:lnTo>
                    <a:lnTo>
                      <a:pt x="591" y="10"/>
                    </a:lnTo>
                    <a:lnTo>
                      <a:pt x="566" y="4"/>
                    </a:lnTo>
                    <a:lnTo>
                      <a:pt x="515" y="56"/>
                    </a:lnTo>
                    <a:lnTo>
                      <a:pt x="467" y="39"/>
                    </a:lnTo>
                    <a:lnTo>
                      <a:pt x="481" y="68"/>
                    </a:lnTo>
                    <a:lnTo>
                      <a:pt x="460" y="53"/>
                    </a:lnTo>
                    <a:lnTo>
                      <a:pt x="428" y="88"/>
                    </a:lnTo>
                    <a:lnTo>
                      <a:pt x="432" y="59"/>
                    </a:lnTo>
                    <a:lnTo>
                      <a:pt x="414" y="83"/>
                    </a:lnTo>
                    <a:lnTo>
                      <a:pt x="399" y="65"/>
                    </a:lnTo>
                    <a:lnTo>
                      <a:pt x="409" y="92"/>
                    </a:lnTo>
                    <a:lnTo>
                      <a:pt x="371" y="81"/>
                    </a:lnTo>
                    <a:lnTo>
                      <a:pt x="360" y="116"/>
                    </a:lnTo>
                    <a:lnTo>
                      <a:pt x="325" y="129"/>
                    </a:lnTo>
                    <a:lnTo>
                      <a:pt x="357" y="131"/>
                    </a:lnTo>
                    <a:lnTo>
                      <a:pt x="300" y="149"/>
                    </a:lnTo>
                    <a:lnTo>
                      <a:pt x="289" y="173"/>
                    </a:lnTo>
                    <a:lnTo>
                      <a:pt x="306" y="173"/>
                    </a:lnTo>
                    <a:lnTo>
                      <a:pt x="235" y="214"/>
                    </a:lnTo>
                    <a:lnTo>
                      <a:pt x="208" y="284"/>
                    </a:lnTo>
                    <a:lnTo>
                      <a:pt x="131" y="343"/>
                    </a:lnTo>
                    <a:lnTo>
                      <a:pt x="146" y="358"/>
                    </a:lnTo>
                    <a:lnTo>
                      <a:pt x="179" y="348"/>
                    </a:lnTo>
                    <a:lnTo>
                      <a:pt x="100" y="364"/>
                    </a:lnTo>
                    <a:lnTo>
                      <a:pt x="58" y="388"/>
                    </a:lnTo>
                    <a:lnTo>
                      <a:pt x="69" y="401"/>
                    </a:lnTo>
                    <a:lnTo>
                      <a:pt x="39" y="401"/>
                    </a:lnTo>
                    <a:lnTo>
                      <a:pt x="42" y="419"/>
                    </a:lnTo>
                    <a:lnTo>
                      <a:pt x="3" y="419"/>
                    </a:lnTo>
                    <a:lnTo>
                      <a:pt x="39" y="429"/>
                    </a:lnTo>
                    <a:lnTo>
                      <a:pt x="0" y="44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36" name="Freeform 344"/>
              <p:cNvSpPr>
                <a:spLocks/>
              </p:cNvSpPr>
              <p:nvPr/>
            </p:nvSpPr>
            <p:spPr bwMode="auto">
              <a:xfrm>
                <a:off x="25391035" y="8684458"/>
                <a:ext cx="204104" cy="124708"/>
              </a:xfrm>
              <a:custGeom>
                <a:avLst/>
                <a:gdLst>
                  <a:gd name="T0" fmla="*/ 0 w 57"/>
                  <a:gd name="T1" fmla="*/ 2147483647 h 31"/>
                  <a:gd name="T2" fmla="*/ 2147483647 w 57"/>
                  <a:gd name="T3" fmla="*/ 0 h 31"/>
                  <a:gd name="T4" fmla="*/ 2147483647 w 57"/>
                  <a:gd name="T5" fmla="*/ 2147483647 h 31"/>
                  <a:gd name="T6" fmla="*/ 0 w 57"/>
                  <a:gd name="T7" fmla="*/ 2147483647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31">
                    <a:moveTo>
                      <a:pt x="0" y="31"/>
                    </a:moveTo>
                    <a:lnTo>
                      <a:pt x="17" y="0"/>
                    </a:lnTo>
                    <a:lnTo>
                      <a:pt x="5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37" name="Freeform 345"/>
              <p:cNvSpPr>
                <a:spLocks/>
              </p:cNvSpPr>
              <p:nvPr/>
            </p:nvSpPr>
            <p:spPr bwMode="auto">
              <a:xfrm>
                <a:off x="25740927" y="7936226"/>
                <a:ext cx="626888" cy="506622"/>
              </a:xfrm>
              <a:custGeom>
                <a:avLst/>
                <a:gdLst>
                  <a:gd name="T0" fmla="*/ 0 w 173"/>
                  <a:gd name="T1" fmla="*/ 2147483647 h 131"/>
                  <a:gd name="T2" fmla="*/ 2147483647 w 173"/>
                  <a:gd name="T3" fmla="*/ 2147483647 h 131"/>
                  <a:gd name="T4" fmla="*/ 2147483647 w 173"/>
                  <a:gd name="T5" fmla="*/ 2147483647 h 131"/>
                  <a:gd name="T6" fmla="*/ 2147483647 w 173"/>
                  <a:gd name="T7" fmla="*/ 2147483647 h 131"/>
                  <a:gd name="T8" fmla="*/ 2147483647 w 173"/>
                  <a:gd name="T9" fmla="*/ 2147483647 h 131"/>
                  <a:gd name="T10" fmla="*/ 2147483647 w 173"/>
                  <a:gd name="T11" fmla="*/ 2147483647 h 131"/>
                  <a:gd name="T12" fmla="*/ 2147483647 w 173"/>
                  <a:gd name="T13" fmla="*/ 2147483647 h 131"/>
                  <a:gd name="T14" fmla="*/ 2147483647 w 173"/>
                  <a:gd name="T15" fmla="*/ 2147483647 h 131"/>
                  <a:gd name="T16" fmla="*/ 2147483647 w 173"/>
                  <a:gd name="T17" fmla="*/ 2147483647 h 131"/>
                  <a:gd name="T18" fmla="*/ 2147483647 w 173"/>
                  <a:gd name="T19" fmla="*/ 2147483647 h 131"/>
                  <a:gd name="T20" fmla="*/ 2147483647 w 173"/>
                  <a:gd name="T21" fmla="*/ 0 h 131"/>
                  <a:gd name="T22" fmla="*/ 2147483647 w 173"/>
                  <a:gd name="T23" fmla="*/ 2147483647 h 131"/>
                  <a:gd name="T24" fmla="*/ 2147483647 w 173"/>
                  <a:gd name="T25" fmla="*/ 2147483647 h 131"/>
                  <a:gd name="T26" fmla="*/ 0 w 173"/>
                  <a:gd name="T27" fmla="*/ 2147483647 h 1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3" h="131">
                    <a:moveTo>
                      <a:pt x="0" y="65"/>
                    </a:moveTo>
                    <a:lnTo>
                      <a:pt x="14" y="92"/>
                    </a:lnTo>
                    <a:lnTo>
                      <a:pt x="34" y="83"/>
                    </a:lnTo>
                    <a:lnTo>
                      <a:pt x="54" y="102"/>
                    </a:lnTo>
                    <a:lnTo>
                      <a:pt x="71" y="92"/>
                    </a:lnTo>
                    <a:lnTo>
                      <a:pt x="65" y="125"/>
                    </a:lnTo>
                    <a:lnTo>
                      <a:pt x="173" y="131"/>
                    </a:lnTo>
                    <a:lnTo>
                      <a:pt x="132" y="108"/>
                    </a:lnTo>
                    <a:lnTo>
                      <a:pt x="110" y="67"/>
                    </a:lnTo>
                    <a:lnTo>
                      <a:pt x="112" y="24"/>
                    </a:lnTo>
                    <a:lnTo>
                      <a:pt x="140" y="0"/>
                    </a:lnTo>
                    <a:lnTo>
                      <a:pt x="44" y="9"/>
                    </a:lnTo>
                    <a:lnTo>
                      <a:pt x="23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38" name="Freeform 356"/>
              <p:cNvSpPr>
                <a:spLocks/>
              </p:cNvSpPr>
              <p:nvPr/>
            </p:nvSpPr>
            <p:spPr bwMode="auto">
              <a:xfrm>
                <a:off x="19472048" y="12776374"/>
                <a:ext cx="1275642" cy="974263"/>
              </a:xfrm>
              <a:custGeom>
                <a:avLst/>
                <a:gdLst>
                  <a:gd name="T0" fmla="*/ 0 w 351"/>
                  <a:gd name="T1" fmla="*/ 2147483647 h 251"/>
                  <a:gd name="T2" fmla="*/ 2147483647 w 351"/>
                  <a:gd name="T3" fmla="*/ 2147483647 h 251"/>
                  <a:gd name="T4" fmla="*/ 2147483647 w 351"/>
                  <a:gd name="T5" fmla="*/ 2147483647 h 251"/>
                  <a:gd name="T6" fmla="*/ 2147483647 w 351"/>
                  <a:gd name="T7" fmla="*/ 2147483647 h 251"/>
                  <a:gd name="T8" fmla="*/ 2147483647 w 351"/>
                  <a:gd name="T9" fmla="*/ 2147483647 h 251"/>
                  <a:gd name="T10" fmla="*/ 2147483647 w 351"/>
                  <a:gd name="T11" fmla="*/ 2147483647 h 251"/>
                  <a:gd name="T12" fmla="*/ 2147483647 w 351"/>
                  <a:gd name="T13" fmla="*/ 2147483647 h 251"/>
                  <a:gd name="T14" fmla="*/ 2147483647 w 351"/>
                  <a:gd name="T15" fmla="*/ 2147483647 h 251"/>
                  <a:gd name="T16" fmla="*/ 2147483647 w 351"/>
                  <a:gd name="T17" fmla="*/ 2147483647 h 251"/>
                  <a:gd name="T18" fmla="*/ 2147483647 w 351"/>
                  <a:gd name="T19" fmla="*/ 2147483647 h 251"/>
                  <a:gd name="T20" fmla="*/ 2147483647 w 351"/>
                  <a:gd name="T21" fmla="*/ 2147483647 h 251"/>
                  <a:gd name="T22" fmla="*/ 2147483647 w 351"/>
                  <a:gd name="T23" fmla="*/ 2147483647 h 251"/>
                  <a:gd name="T24" fmla="*/ 2147483647 w 351"/>
                  <a:gd name="T25" fmla="*/ 2147483647 h 251"/>
                  <a:gd name="T26" fmla="*/ 2147483647 w 351"/>
                  <a:gd name="T27" fmla="*/ 2147483647 h 251"/>
                  <a:gd name="T28" fmla="*/ 2147483647 w 351"/>
                  <a:gd name="T29" fmla="*/ 2147483647 h 251"/>
                  <a:gd name="T30" fmla="*/ 2147483647 w 351"/>
                  <a:gd name="T31" fmla="*/ 0 h 251"/>
                  <a:gd name="T32" fmla="*/ 0 w 351"/>
                  <a:gd name="T33" fmla="*/ 2147483647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1" h="251">
                    <a:moveTo>
                      <a:pt x="0" y="21"/>
                    </a:moveTo>
                    <a:lnTo>
                      <a:pt x="12" y="62"/>
                    </a:lnTo>
                    <a:lnTo>
                      <a:pt x="86" y="69"/>
                    </a:lnTo>
                    <a:lnTo>
                      <a:pt x="53" y="134"/>
                    </a:lnTo>
                    <a:lnTo>
                      <a:pt x="53" y="215"/>
                    </a:lnTo>
                    <a:lnTo>
                      <a:pt x="105" y="251"/>
                    </a:lnTo>
                    <a:lnTo>
                      <a:pt x="207" y="228"/>
                    </a:lnTo>
                    <a:lnTo>
                      <a:pt x="265" y="167"/>
                    </a:lnTo>
                    <a:lnTo>
                      <a:pt x="253" y="142"/>
                    </a:lnTo>
                    <a:lnTo>
                      <a:pt x="284" y="98"/>
                    </a:lnTo>
                    <a:lnTo>
                      <a:pt x="349" y="63"/>
                    </a:lnTo>
                    <a:lnTo>
                      <a:pt x="351" y="43"/>
                    </a:lnTo>
                    <a:lnTo>
                      <a:pt x="308" y="38"/>
                    </a:lnTo>
                    <a:lnTo>
                      <a:pt x="299" y="34"/>
                    </a:lnTo>
                    <a:lnTo>
                      <a:pt x="209" y="9"/>
                    </a:lnTo>
                    <a:lnTo>
                      <a:pt x="31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39" name="Freeform 357"/>
              <p:cNvSpPr>
                <a:spLocks/>
              </p:cNvSpPr>
              <p:nvPr/>
            </p:nvSpPr>
            <p:spPr bwMode="auto">
              <a:xfrm>
                <a:off x="21564102" y="8770196"/>
                <a:ext cx="1333959" cy="2330441"/>
              </a:xfrm>
              <a:custGeom>
                <a:avLst/>
                <a:gdLst>
                  <a:gd name="T0" fmla="*/ 0 w 365"/>
                  <a:gd name="T1" fmla="*/ 2147483647 h 598"/>
                  <a:gd name="T2" fmla="*/ 2147483647 w 365"/>
                  <a:gd name="T3" fmla="*/ 2147483647 h 598"/>
                  <a:gd name="T4" fmla="*/ 2147483647 w 365"/>
                  <a:gd name="T5" fmla="*/ 2147483647 h 598"/>
                  <a:gd name="T6" fmla="*/ 2147483647 w 365"/>
                  <a:gd name="T7" fmla="*/ 2147483647 h 598"/>
                  <a:gd name="T8" fmla="*/ 2147483647 w 365"/>
                  <a:gd name="T9" fmla="*/ 2147483647 h 598"/>
                  <a:gd name="T10" fmla="*/ 2147483647 w 365"/>
                  <a:gd name="T11" fmla="*/ 2147483647 h 598"/>
                  <a:gd name="T12" fmla="*/ 2147483647 w 365"/>
                  <a:gd name="T13" fmla="*/ 2147483647 h 598"/>
                  <a:gd name="T14" fmla="*/ 2147483647 w 365"/>
                  <a:gd name="T15" fmla="*/ 2147483647 h 598"/>
                  <a:gd name="T16" fmla="*/ 2147483647 w 365"/>
                  <a:gd name="T17" fmla="*/ 2147483647 h 598"/>
                  <a:gd name="T18" fmla="*/ 2147483647 w 365"/>
                  <a:gd name="T19" fmla="*/ 2147483647 h 598"/>
                  <a:gd name="T20" fmla="*/ 2147483647 w 365"/>
                  <a:gd name="T21" fmla="*/ 2147483647 h 598"/>
                  <a:gd name="T22" fmla="*/ 2147483647 w 365"/>
                  <a:gd name="T23" fmla="*/ 2147483647 h 598"/>
                  <a:gd name="T24" fmla="*/ 2147483647 w 365"/>
                  <a:gd name="T25" fmla="*/ 2147483647 h 598"/>
                  <a:gd name="T26" fmla="*/ 2147483647 w 365"/>
                  <a:gd name="T27" fmla="*/ 2147483647 h 598"/>
                  <a:gd name="T28" fmla="*/ 2147483647 w 365"/>
                  <a:gd name="T29" fmla="*/ 2147483647 h 598"/>
                  <a:gd name="T30" fmla="*/ 2147483647 w 365"/>
                  <a:gd name="T31" fmla="*/ 2147483647 h 598"/>
                  <a:gd name="T32" fmla="*/ 2147483647 w 365"/>
                  <a:gd name="T33" fmla="*/ 2147483647 h 598"/>
                  <a:gd name="T34" fmla="*/ 2147483647 w 365"/>
                  <a:gd name="T35" fmla="*/ 2147483647 h 598"/>
                  <a:gd name="T36" fmla="*/ 2147483647 w 365"/>
                  <a:gd name="T37" fmla="*/ 2147483647 h 598"/>
                  <a:gd name="T38" fmla="*/ 2147483647 w 365"/>
                  <a:gd name="T39" fmla="*/ 2147483647 h 598"/>
                  <a:gd name="T40" fmla="*/ 2147483647 w 365"/>
                  <a:gd name="T41" fmla="*/ 0 h 598"/>
                  <a:gd name="T42" fmla="*/ 2147483647 w 365"/>
                  <a:gd name="T43" fmla="*/ 0 h 598"/>
                  <a:gd name="T44" fmla="*/ 2147483647 w 365"/>
                  <a:gd name="T45" fmla="*/ 2147483647 h 598"/>
                  <a:gd name="T46" fmla="*/ 2147483647 w 365"/>
                  <a:gd name="T47" fmla="*/ 2147483647 h 598"/>
                  <a:gd name="T48" fmla="*/ 2147483647 w 365"/>
                  <a:gd name="T49" fmla="*/ 2147483647 h 598"/>
                  <a:gd name="T50" fmla="*/ 2147483647 w 365"/>
                  <a:gd name="T51" fmla="*/ 2147483647 h 598"/>
                  <a:gd name="T52" fmla="*/ 2147483647 w 365"/>
                  <a:gd name="T53" fmla="*/ 2147483647 h 598"/>
                  <a:gd name="T54" fmla="*/ 2147483647 w 365"/>
                  <a:gd name="T55" fmla="*/ 2147483647 h 598"/>
                  <a:gd name="T56" fmla="*/ 2147483647 w 365"/>
                  <a:gd name="T57" fmla="*/ 2147483647 h 598"/>
                  <a:gd name="T58" fmla="*/ 2147483647 w 365"/>
                  <a:gd name="T59" fmla="*/ 2147483647 h 598"/>
                  <a:gd name="T60" fmla="*/ 2147483647 w 365"/>
                  <a:gd name="T61" fmla="*/ 2147483647 h 598"/>
                  <a:gd name="T62" fmla="*/ 2147483647 w 365"/>
                  <a:gd name="T63" fmla="*/ 2147483647 h 598"/>
                  <a:gd name="T64" fmla="*/ 2147483647 w 365"/>
                  <a:gd name="T65" fmla="*/ 2147483647 h 598"/>
                  <a:gd name="T66" fmla="*/ 2147483647 w 365"/>
                  <a:gd name="T67" fmla="*/ 2147483647 h 598"/>
                  <a:gd name="T68" fmla="*/ 2147483647 w 365"/>
                  <a:gd name="T69" fmla="*/ 2147483647 h 598"/>
                  <a:gd name="T70" fmla="*/ 0 w 365"/>
                  <a:gd name="T71" fmla="*/ 2147483647 h 59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65" h="598">
                    <a:moveTo>
                      <a:pt x="0" y="450"/>
                    </a:moveTo>
                    <a:lnTo>
                      <a:pt x="16" y="518"/>
                    </a:lnTo>
                    <a:lnTo>
                      <a:pt x="47" y="552"/>
                    </a:lnTo>
                    <a:lnTo>
                      <a:pt x="44" y="598"/>
                    </a:lnTo>
                    <a:lnTo>
                      <a:pt x="132" y="566"/>
                    </a:lnTo>
                    <a:lnTo>
                      <a:pt x="156" y="471"/>
                    </a:lnTo>
                    <a:lnTo>
                      <a:pt x="138" y="468"/>
                    </a:lnTo>
                    <a:lnTo>
                      <a:pt x="205" y="439"/>
                    </a:lnTo>
                    <a:lnTo>
                      <a:pt x="142" y="432"/>
                    </a:lnTo>
                    <a:lnTo>
                      <a:pt x="189" y="439"/>
                    </a:lnTo>
                    <a:lnTo>
                      <a:pt x="216" y="414"/>
                    </a:lnTo>
                    <a:lnTo>
                      <a:pt x="177" y="384"/>
                    </a:lnTo>
                    <a:lnTo>
                      <a:pt x="140" y="406"/>
                    </a:lnTo>
                    <a:lnTo>
                      <a:pt x="170" y="387"/>
                    </a:lnTo>
                    <a:lnTo>
                      <a:pt x="171" y="300"/>
                    </a:lnTo>
                    <a:lnTo>
                      <a:pt x="293" y="218"/>
                    </a:lnTo>
                    <a:lnTo>
                      <a:pt x="284" y="201"/>
                    </a:lnTo>
                    <a:lnTo>
                      <a:pt x="305" y="159"/>
                    </a:lnTo>
                    <a:lnTo>
                      <a:pt x="365" y="147"/>
                    </a:lnTo>
                    <a:lnTo>
                      <a:pt x="350" y="51"/>
                    </a:lnTo>
                    <a:lnTo>
                      <a:pt x="267" y="0"/>
                    </a:lnTo>
                    <a:lnTo>
                      <a:pt x="254" y="0"/>
                    </a:lnTo>
                    <a:lnTo>
                      <a:pt x="253" y="31"/>
                    </a:lnTo>
                    <a:lnTo>
                      <a:pt x="200" y="25"/>
                    </a:lnTo>
                    <a:lnTo>
                      <a:pt x="189" y="51"/>
                    </a:lnTo>
                    <a:lnTo>
                      <a:pt x="155" y="58"/>
                    </a:lnTo>
                    <a:lnTo>
                      <a:pt x="144" y="96"/>
                    </a:lnTo>
                    <a:lnTo>
                      <a:pt x="95" y="143"/>
                    </a:lnTo>
                    <a:lnTo>
                      <a:pt x="72" y="207"/>
                    </a:lnTo>
                    <a:lnTo>
                      <a:pt x="82" y="232"/>
                    </a:lnTo>
                    <a:lnTo>
                      <a:pt x="29" y="253"/>
                    </a:lnTo>
                    <a:lnTo>
                      <a:pt x="28" y="336"/>
                    </a:lnTo>
                    <a:lnTo>
                      <a:pt x="42" y="354"/>
                    </a:lnTo>
                    <a:lnTo>
                      <a:pt x="28" y="370"/>
                    </a:lnTo>
                    <a:lnTo>
                      <a:pt x="33" y="408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40" name="Freeform 359"/>
              <p:cNvSpPr>
                <a:spLocks/>
              </p:cNvSpPr>
              <p:nvPr/>
            </p:nvSpPr>
            <p:spPr bwMode="auto">
              <a:xfrm>
                <a:off x="24071653" y="13610346"/>
                <a:ext cx="736229" cy="607941"/>
              </a:xfrm>
              <a:custGeom>
                <a:avLst/>
                <a:gdLst>
                  <a:gd name="T0" fmla="*/ 0 w 202"/>
                  <a:gd name="T1" fmla="*/ 2147483647 h 155"/>
                  <a:gd name="T2" fmla="*/ 2000386413 w 202"/>
                  <a:gd name="T3" fmla="*/ 2147483647 h 155"/>
                  <a:gd name="T4" fmla="*/ 2147483647 w 202"/>
                  <a:gd name="T5" fmla="*/ 2147483647 h 155"/>
                  <a:gd name="T6" fmla="*/ 2147483647 w 202"/>
                  <a:gd name="T7" fmla="*/ 2147483647 h 155"/>
                  <a:gd name="T8" fmla="*/ 2147483647 w 202"/>
                  <a:gd name="T9" fmla="*/ 2147483647 h 155"/>
                  <a:gd name="T10" fmla="*/ 2147483647 w 202"/>
                  <a:gd name="T11" fmla="*/ 2147483647 h 155"/>
                  <a:gd name="T12" fmla="*/ 2147483647 w 202"/>
                  <a:gd name="T13" fmla="*/ 0 h 155"/>
                  <a:gd name="T14" fmla="*/ 2147483647 w 202"/>
                  <a:gd name="T15" fmla="*/ 2147483647 h 155"/>
                  <a:gd name="T16" fmla="*/ 2147483647 w 202"/>
                  <a:gd name="T17" fmla="*/ 2147483647 h 155"/>
                  <a:gd name="T18" fmla="*/ 2147483647 w 202"/>
                  <a:gd name="T19" fmla="*/ 2147483647 h 155"/>
                  <a:gd name="T20" fmla="*/ 2147483647 w 202"/>
                  <a:gd name="T21" fmla="*/ 2147483647 h 155"/>
                  <a:gd name="T22" fmla="*/ 0 w 202"/>
                  <a:gd name="T23" fmla="*/ 2147483647 h 1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2" h="155">
                    <a:moveTo>
                      <a:pt x="0" y="143"/>
                    </a:moveTo>
                    <a:lnTo>
                      <a:pt x="4" y="127"/>
                    </a:lnTo>
                    <a:lnTo>
                      <a:pt x="34" y="94"/>
                    </a:lnTo>
                    <a:lnTo>
                      <a:pt x="17" y="79"/>
                    </a:lnTo>
                    <a:lnTo>
                      <a:pt x="16" y="39"/>
                    </a:lnTo>
                    <a:lnTo>
                      <a:pt x="34" y="8"/>
                    </a:lnTo>
                    <a:lnTo>
                      <a:pt x="202" y="0"/>
                    </a:lnTo>
                    <a:lnTo>
                      <a:pt x="171" y="23"/>
                    </a:lnTo>
                    <a:lnTo>
                      <a:pt x="160" y="85"/>
                    </a:lnTo>
                    <a:lnTo>
                      <a:pt x="92" y="122"/>
                    </a:lnTo>
                    <a:lnTo>
                      <a:pt x="31" y="155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41" name="Freeform 362"/>
              <p:cNvSpPr>
                <a:spLocks/>
              </p:cNvSpPr>
              <p:nvPr/>
            </p:nvSpPr>
            <p:spPr bwMode="auto">
              <a:xfrm>
                <a:off x="25697189" y="14958727"/>
                <a:ext cx="539414" cy="397498"/>
              </a:xfrm>
              <a:custGeom>
                <a:avLst/>
                <a:gdLst>
                  <a:gd name="T0" fmla="*/ 0 w 148"/>
                  <a:gd name="T1" fmla="*/ 2147483647 h 101"/>
                  <a:gd name="T2" fmla="*/ 2147483647 w 148"/>
                  <a:gd name="T3" fmla="*/ 2147483647 h 101"/>
                  <a:gd name="T4" fmla="*/ 2147483647 w 148"/>
                  <a:gd name="T5" fmla="*/ 2147483647 h 101"/>
                  <a:gd name="T6" fmla="*/ 2147483647 w 148"/>
                  <a:gd name="T7" fmla="*/ 2147483647 h 101"/>
                  <a:gd name="T8" fmla="*/ 2147483647 w 148"/>
                  <a:gd name="T9" fmla="*/ 0 h 101"/>
                  <a:gd name="T10" fmla="*/ 2147483647 w 148"/>
                  <a:gd name="T11" fmla="*/ 2147483647 h 101"/>
                  <a:gd name="T12" fmla="*/ 2147483647 w 148"/>
                  <a:gd name="T13" fmla="*/ 2147483647 h 101"/>
                  <a:gd name="T14" fmla="*/ 2147483647 w 148"/>
                  <a:gd name="T15" fmla="*/ 2147483647 h 101"/>
                  <a:gd name="T16" fmla="*/ 2147483647 w 148"/>
                  <a:gd name="T17" fmla="*/ 2147483647 h 101"/>
                  <a:gd name="T18" fmla="*/ 2147483647 w 148"/>
                  <a:gd name="T19" fmla="*/ 2147483647 h 101"/>
                  <a:gd name="T20" fmla="*/ 0 w 148"/>
                  <a:gd name="T21" fmla="*/ 2147483647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8" h="101">
                    <a:moveTo>
                      <a:pt x="0" y="46"/>
                    </a:moveTo>
                    <a:lnTo>
                      <a:pt x="7" y="44"/>
                    </a:lnTo>
                    <a:lnTo>
                      <a:pt x="19" y="61"/>
                    </a:lnTo>
                    <a:lnTo>
                      <a:pt x="83" y="59"/>
                    </a:lnTo>
                    <a:lnTo>
                      <a:pt x="140" y="0"/>
                    </a:lnTo>
                    <a:lnTo>
                      <a:pt x="148" y="35"/>
                    </a:lnTo>
                    <a:lnTo>
                      <a:pt x="130" y="37"/>
                    </a:lnTo>
                    <a:lnTo>
                      <a:pt x="140" y="59"/>
                    </a:lnTo>
                    <a:lnTo>
                      <a:pt x="116" y="101"/>
                    </a:lnTo>
                    <a:lnTo>
                      <a:pt x="26" y="9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42" name="Freeform 365"/>
              <p:cNvSpPr>
                <a:spLocks/>
              </p:cNvSpPr>
              <p:nvPr/>
            </p:nvSpPr>
            <p:spPr bwMode="auto">
              <a:xfrm>
                <a:off x="19362705" y="11139611"/>
                <a:ext cx="422785" cy="530002"/>
              </a:xfrm>
              <a:custGeom>
                <a:avLst/>
                <a:gdLst>
                  <a:gd name="T0" fmla="*/ 0 w 116"/>
                  <a:gd name="T1" fmla="*/ 2147483647 h 135"/>
                  <a:gd name="T2" fmla="*/ 2147483647 w 116"/>
                  <a:gd name="T3" fmla="*/ 2147483647 h 135"/>
                  <a:gd name="T4" fmla="*/ 2000373825 w 116"/>
                  <a:gd name="T5" fmla="*/ 2147483647 h 135"/>
                  <a:gd name="T6" fmla="*/ 2147483647 w 116"/>
                  <a:gd name="T7" fmla="*/ 2147483647 h 135"/>
                  <a:gd name="T8" fmla="*/ 2147483647 w 116"/>
                  <a:gd name="T9" fmla="*/ 2147483647 h 135"/>
                  <a:gd name="T10" fmla="*/ 2147483647 w 116"/>
                  <a:gd name="T11" fmla="*/ 2147483647 h 135"/>
                  <a:gd name="T12" fmla="*/ 2147483647 w 116"/>
                  <a:gd name="T13" fmla="*/ 2147483647 h 135"/>
                  <a:gd name="T14" fmla="*/ 2147483647 w 116"/>
                  <a:gd name="T15" fmla="*/ 2147483647 h 135"/>
                  <a:gd name="T16" fmla="*/ 2147483647 w 116"/>
                  <a:gd name="T17" fmla="*/ 2147483647 h 135"/>
                  <a:gd name="T18" fmla="*/ 2147483647 w 116"/>
                  <a:gd name="T19" fmla="*/ 0 h 135"/>
                  <a:gd name="T20" fmla="*/ 2147483647 w 116"/>
                  <a:gd name="T21" fmla="*/ 2147483647 h 135"/>
                  <a:gd name="T22" fmla="*/ 2000373825 w 116"/>
                  <a:gd name="T23" fmla="*/ 2147483647 h 135"/>
                  <a:gd name="T24" fmla="*/ 2147483647 w 116"/>
                  <a:gd name="T25" fmla="*/ 2147483647 h 135"/>
                  <a:gd name="T26" fmla="*/ 2147483647 w 116"/>
                  <a:gd name="T27" fmla="*/ 2147483647 h 135"/>
                  <a:gd name="T28" fmla="*/ 2147483647 w 116"/>
                  <a:gd name="T29" fmla="*/ 2147483647 h 135"/>
                  <a:gd name="T30" fmla="*/ 2147483647 w 116"/>
                  <a:gd name="T31" fmla="*/ 2147483647 h 135"/>
                  <a:gd name="T32" fmla="*/ 2147483647 w 116"/>
                  <a:gd name="T33" fmla="*/ 2147483647 h 135"/>
                  <a:gd name="T34" fmla="*/ 0 w 116"/>
                  <a:gd name="T35" fmla="*/ 2147483647 h 1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6" h="135">
                    <a:moveTo>
                      <a:pt x="0" y="112"/>
                    </a:moveTo>
                    <a:lnTo>
                      <a:pt x="16" y="124"/>
                    </a:lnTo>
                    <a:lnTo>
                      <a:pt x="4" y="135"/>
                    </a:lnTo>
                    <a:lnTo>
                      <a:pt x="108" y="114"/>
                    </a:lnTo>
                    <a:lnTo>
                      <a:pt x="116" y="44"/>
                    </a:lnTo>
                    <a:lnTo>
                      <a:pt x="102" y="27"/>
                    </a:lnTo>
                    <a:lnTo>
                      <a:pt x="72" y="36"/>
                    </a:lnTo>
                    <a:lnTo>
                      <a:pt x="61" y="25"/>
                    </a:lnTo>
                    <a:lnTo>
                      <a:pt x="74" y="8"/>
                    </a:lnTo>
                    <a:lnTo>
                      <a:pt x="61" y="0"/>
                    </a:lnTo>
                    <a:lnTo>
                      <a:pt x="48" y="35"/>
                    </a:lnTo>
                    <a:lnTo>
                      <a:pt x="4" y="44"/>
                    </a:lnTo>
                    <a:lnTo>
                      <a:pt x="18" y="51"/>
                    </a:lnTo>
                    <a:lnTo>
                      <a:pt x="10" y="71"/>
                    </a:lnTo>
                    <a:lnTo>
                      <a:pt x="37" y="75"/>
                    </a:lnTo>
                    <a:lnTo>
                      <a:pt x="12" y="100"/>
                    </a:lnTo>
                    <a:lnTo>
                      <a:pt x="42" y="96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43" name="Freeform 366"/>
              <p:cNvSpPr>
                <a:spLocks/>
              </p:cNvSpPr>
              <p:nvPr/>
            </p:nvSpPr>
            <p:spPr bwMode="auto">
              <a:xfrm>
                <a:off x="19581389" y="11108433"/>
                <a:ext cx="262416" cy="202647"/>
              </a:xfrm>
              <a:custGeom>
                <a:avLst/>
                <a:gdLst>
                  <a:gd name="T0" fmla="*/ 0 w 72"/>
                  <a:gd name="T1" fmla="*/ 2147483647 h 52"/>
                  <a:gd name="T2" fmla="*/ 2147483647 w 72"/>
                  <a:gd name="T3" fmla="*/ 2147483647 h 52"/>
                  <a:gd name="T4" fmla="*/ 2147483647 w 72"/>
                  <a:gd name="T5" fmla="*/ 2147483647 h 52"/>
                  <a:gd name="T6" fmla="*/ 2147483647 w 72"/>
                  <a:gd name="T7" fmla="*/ 2147483647 h 52"/>
                  <a:gd name="T8" fmla="*/ 2147483647 w 72"/>
                  <a:gd name="T9" fmla="*/ 2147483647 h 52"/>
                  <a:gd name="T10" fmla="*/ 2147483647 w 72"/>
                  <a:gd name="T11" fmla="*/ 2147483647 h 52"/>
                  <a:gd name="T12" fmla="*/ 2147483647 w 72"/>
                  <a:gd name="T13" fmla="*/ 0 h 52"/>
                  <a:gd name="T14" fmla="*/ 2147483647 w 72"/>
                  <a:gd name="T15" fmla="*/ 2147483647 h 52"/>
                  <a:gd name="T16" fmla="*/ 0 w 72"/>
                  <a:gd name="T17" fmla="*/ 2147483647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52">
                    <a:moveTo>
                      <a:pt x="0" y="33"/>
                    </a:moveTo>
                    <a:lnTo>
                      <a:pt x="11" y="44"/>
                    </a:lnTo>
                    <a:lnTo>
                      <a:pt x="41" y="35"/>
                    </a:lnTo>
                    <a:lnTo>
                      <a:pt x="55" y="52"/>
                    </a:lnTo>
                    <a:lnTo>
                      <a:pt x="72" y="33"/>
                    </a:lnTo>
                    <a:lnTo>
                      <a:pt x="56" y="8"/>
                    </a:lnTo>
                    <a:lnTo>
                      <a:pt x="21" y="0"/>
                    </a:lnTo>
                    <a:lnTo>
                      <a:pt x="13" y="1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44" name="Freeform 367"/>
              <p:cNvSpPr>
                <a:spLocks/>
              </p:cNvSpPr>
              <p:nvPr/>
            </p:nvSpPr>
            <p:spPr bwMode="auto">
              <a:xfrm>
                <a:off x="19698017" y="10648575"/>
                <a:ext cx="65605" cy="93527"/>
              </a:xfrm>
              <a:custGeom>
                <a:avLst/>
                <a:gdLst>
                  <a:gd name="T0" fmla="*/ 0 w 20"/>
                  <a:gd name="T1" fmla="*/ 2147483647 h 24"/>
                  <a:gd name="T2" fmla="*/ 0 w 20"/>
                  <a:gd name="T3" fmla="*/ 2147483647 h 24"/>
                  <a:gd name="T4" fmla="*/ 2147483647 w 20"/>
                  <a:gd name="T5" fmla="*/ 0 h 24"/>
                  <a:gd name="T6" fmla="*/ 0 w 20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24">
                    <a:moveTo>
                      <a:pt x="0" y="24"/>
                    </a:moveTo>
                    <a:lnTo>
                      <a:pt x="0" y="5"/>
                    </a:lnTo>
                    <a:lnTo>
                      <a:pt x="2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45" name="Freeform 368"/>
              <p:cNvSpPr>
                <a:spLocks/>
              </p:cNvSpPr>
              <p:nvPr/>
            </p:nvSpPr>
            <p:spPr bwMode="auto">
              <a:xfrm>
                <a:off x="19727176" y="10742109"/>
                <a:ext cx="65605" cy="54560"/>
              </a:xfrm>
              <a:custGeom>
                <a:avLst/>
                <a:gdLst>
                  <a:gd name="T0" fmla="*/ 0 w 18"/>
                  <a:gd name="T1" fmla="*/ 2147483647 h 15"/>
                  <a:gd name="T2" fmla="*/ 2147483647 w 18"/>
                  <a:gd name="T3" fmla="*/ 0 h 15"/>
                  <a:gd name="T4" fmla="*/ 2147483647 w 18"/>
                  <a:gd name="T5" fmla="*/ 2147483647 h 15"/>
                  <a:gd name="T6" fmla="*/ 0 w 18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5">
                    <a:moveTo>
                      <a:pt x="0" y="11"/>
                    </a:moveTo>
                    <a:lnTo>
                      <a:pt x="9" y="0"/>
                    </a:lnTo>
                    <a:lnTo>
                      <a:pt x="18" y="1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46" name="Freeform 369"/>
              <p:cNvSpPr>
                <a:spLocks/>
              </p:cNvSpPr>
              <p:nvPr/>
            </p:nvSpPr>
            <p:spPr bwMode="auto">
              <a:xfrm>
                <a:off x="19792781" y="10601812"/>
                <a:ext cx="794541" cy="1301622"/>
              </a:xfrm>
              <a:custGeom>
                <a:avLst/>
                <a:gdLst>
                  <a:gd name="T0" fmla="*/ 0 w 219"/>
                  <a:gd name="T1" fmla="*/ 2147483647 h 335"/>
                  <a:gd name="T2" fmla="*/ 2147483647 w 219"/>
                  <a:gd name="T3" fmla="*/ 2147483647 h 335"/>
                  <a:gd name="T4" fmla="*/ 2147483647 w 219"/>
                  <a:gd name="T5" fmla="*/ 0 h 335"/>
                  <a:gd name="T6" fmla="*/ 2147483647 w 219"/>
                  <a:gd name="T7" fmla="*/ 0 h 335"/>
                  <a:gd name="T8" fmla="*/ 2147483647 w 219"/>
                  <a:gd name="T9" fmla="*/ 2147483647 h 335"/>
                  <a:gd name="T10" fmla="*/ 2147483647 w 219"/>
                  <a:gd name="T11" fmla="*/ 2147483647 h 335"/>
                  <a:gd name="T12" fmla="*/ 2147483647 w 219"/>
                  <a:gd name="T13" fmla="*/ 2147483647 h 335"/>
                  <a:gd name="T14" fmla="*/ 2147483647 w 219"/>
                  <a:gd name="T15" fmla="*/ 2147483647 h 335"/>
                  <a:gd name="T16" fmla="*/ 2147483647 w 219"/>
                  <a:gd name="T17" fmla="*/ 2147483647 h 335"/>
                  <a:gd name="T18" fmla="*/ 2147483647 w 219"/>
                  <a:gd name="T19" fmla="*/ 2147483647 h 335"/>
                  <a:gd name="T20" fmla="*/ 2147483647 w 219"/>
                  <a:gd name="T21" fmla="*/ 2147483647 h 335"/>
                  <a:gd name="T22" fmla="*/ 2147483647 w 219"/>
                  <a:gd name="T23" fmla="*/ 2147483647 h 335"/>
                  <a:gd name="T24" fmla="*/ 2147483647 w 219"/>
                  <a:gd name="T25" fmla="*/ 2147483647 h 335"/>
                  <a:gd name="T26" fmla="*/ 2147483647 w 219"/>
                  <a:gd name="T27" fmla="*/ 2147483647 h 335"/>
                  <a:gd name="T28" fmla="*/ 2147483647 w 219"/>
                  <a:gd name="T29" fmla="*/ 2147483647 h 335"/>
                  <a:gd name="T30" fmla="*/ 2147483647 w 219"/>
                  <a:gd name="T31" fmla="*/ 2147483647 h 335"/>
                  <a:gd name="T32" fmla="*/ 2147483647 w 219"/>
                  <a:gd name="T33" fmla="*/ 2147483647 h 335"/>
                  <a:gd name="T34" fmla="*/ 2147483647 w 219"/>
                  <a:gd name="T35" fmla="*/ 2147483647 h 335"/>
                  <a:gd name="T36" fmla="*/ 2147483647 w 219"/>
                  <a:gd name="T37" fmla="*/ 2147483647 h 335"/>
                  <a:gd name="T38" fmla="*/ 2147483647 w 219"/>
                  <a:gd name="T39" fmla="*/ 2147483647 h 335"/>
                  <a:gd name="T40" fmla="*/ 2147483647 w 219"/>
                  <a:gd name="T41" fmla="*/ 2147483647 h 335"/>
                  <a:gd name="T42" fmla="*/ 2147483647 w 219"/>
                  <a:gd name="T43" fmla="*/ 2147483647 h 335"/>
                  <a:gd name="T44" fmla="*/ 2147483647 w 219"/>
                  <a:gd name="T45" fmla="*/ 2147483647 h 335"/>
                  <a:gd name="T46" fmla="*/ 2147483647 w 219"/>
                  <a:gd name="T47" fmla="*/ 2147483647 h 335"/>
                  <a:gd name="T48" fmla="*/ 2147483647 w 219"/>
                  <a:gd name="T49" fmla="*/ 2147483647 h 335"/>
                  <a:gd name="T50" fmla="*/ 2147483647 w 219"/>
                  <a:gd name="T51" fmla="*/ 2147483647 h 335"/>
                  <a:gd name="T52" fmla="*/ 2147483647 w 219"/>
                  <a:gd name="T53" fmla="*/ 2147483647 h 335"/>
                  <a:gd name="T54" fmla="*/ 2147483647 w 219"/>
                  <a:gd name="T55" fmla="*/ 2147483647 h 335"/>
                  <a:gd name="T56" fmla="*/ 2147483647 w 219"/>
                  <a:gd name="T57" fmla="*/ 2147483647 h 335"/>
                  <a:gd name="T58" fmla="*/ 0 w 219"/>
                  <a:gd name="T59" fmla="*/ 2147483647 h 3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19" h="335">
                    <a:moveTo>
                      <a:pt x="0" y="79"/>
                    </a:moveTo>
                    <a:lnTo>
                      <a:pt x="8" y="34"/>
                    </a:lnTo>
                    <a:lnTo>
                      <a:pt x="32" y="0"/>
                    </a:lnTo>
                    <a:lnTo>
                      <a:pt x="82" y="0"/>
                    </a:lnTo>
                    <a:lnTo>
                      <a:pt x="54" y="40"/>
                    </a:lnTo>
                    <a:lnTo>
                      <a:pt x="119" y="48"/>
                    </a:lnTo>
                    <a:lnTo>
                      <a:pt x="77" y="103"/>
                    </a:lnTo>
                    <a:lnTo>
                      <a:pt x="128" y="122"/>
                    </a:lnTo>
                    <a:lnTo>
                      <a:pt x="176" y="190"/>
                    </a:lnTo>
                    <a:lnTo>
                      <a:pt x="161" y="195"/>
                    </a:lnTo>
                    <a:lnTo>
                      <a:pt x="183" y="212"/>
                    </a:lnTo>
                    <a:lnTo>
                      <a:pt x="171" y="230"/>
                    </a:lnTo>
                    <a:lnTo>
                      <a:pt x="219" y="233"/>
                    </a:lnTo>
                    <a:lnTo>
                      <a:pt x="190" y="279"/>
                    </a:lnTo>
                    <a:lnTo>
                      <a:pt x="210" y="291"/>
                    </a:lnTo>
                    <a:lnTo>
                      <a:pt x="12" y="335"/>
                    </a:lnTo>
                    <a:lnTo>
                      <a:pt x="100" y="273"/>
                    </a:lnTo>
                    <a:lnTo>
                      <a:pt x="74" y="282"/>
                    </a:lnTo>
                    <a:lnTo>
                      <a:pt x="24" y="263"/>
                    </a:lnTo>
                    <a:lnTo>
                      <a:pt x="61" y="239"/>
                    </a:lnTo>
                    <a:lnTo>
                      <a:pt x="38" y="230"/>
                    </a:lnTo>
                    <a:lnTo>
                      <a:pt x="88" y="205"/>
                    </a:lnTo>
                    <a:lnTo>
                      <a:pt x="94" y="175"/>
                    </a:lnTo>
                    <a:lnTo>
                      <a:pt x="68" y="165"/>
                    </a:lnTo>
                    <a:lnTo>
                      <a:pt x="82" y="147"/>
                    </a:lnTo>
                    <a:lnTo>
                      <a:pt x="31" y="156"/>
                    </a:lnTo>
                    <a:lnTo>
                      <a:pt x="32" y="108"/>
                    </a:lnTo>
                    <a:lnTo>
                      <a:pt x="8" y="131"/>
                    </a:lnTo>
                    <a:lnTo>
                      <a:pt x="21" y="8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47" name="Freeform 373"/>
              <p:cNvSpPr>
                <a:spLocks/>
              </p:cNvSpPr>
              <p:nvPr/>
            </p:nvSpPr>
            <p:spPr bwMode="auto">
              <a:xfrm>
                <a:off x="21279820" y="16486376"/>
                <a:ext cx="794541" cy="1239262"/>
              </a:xfrm>
              <a:custGeom>
                <a:avLst/>
                <a:gdLst>
                  <a:gd name="T0" fmla="*/ 0 w 217"/>
                  <a:gd name="T1" fmla="*/ 2147483647 h 318"/>
                  <a:gd name="T2" fmla="*/ 2147483647 w 217"/>
                  <a:gd name="T3" fmla="*/ 2147483647 h 318"/>
                  <a:gd name="T4" fmla="*/ 2147483647 w 217"/>
                  <a:gd name="T5" fmla="*/ 2147483647 h 318"/>
                  <a:gd name="T6" fmla="*/ 2147483647 w 217"/>
                  <a:gd name="T7" fmla="*/ 2147483647 h 318"/>
                  <a:gd name="T8" fmla="*/ 2147483647 w 217"/>
                  <a:gd name="T9" fmla="*/ 2147483647 h 318"/>
                  <a:gd name="T10" fmla="*/ 2147483647 w 217"/>
                  <a:gd name="T11" fmla="*/ 2000365894 h 318"/>
                  <a:gd name="T12" fmla="*/ 2147483647 w 217"/>
                  <a:gd name="T13" fmla="*/ 0 h 318"/>
                  <a:gd name="T14" fmla="*/ 2147483647 w 217"/>
                  <a:gd name="T15" fmla="*/ 2147483647 h 318"/>
                  <a:gd name="T16" fmla="*/ 2147483647 w 217"/>
                  <a:gd name="T17" fmla="*/ 2147483647 h 318"/>
                  <a:gd name="T18" fmla="*/ 2147483647 w 217"/>
                  <a:gd name="T19" fmla="*/ 2147483647 h 318"/>
                  <a:gd name="T20" fmla="*/ 2147483647 w 217"/>
                  <a:gd name="T21" fmla="*/ 2147483647 h 318"/>
                  <a:gd name="T22" fmla="*/ 2147483647 w 217"/>
                  <a:gd name="T23" fmla="*/ 2147483647 h 318"/>
                  <a:gd name="T24" fmla="*/ 2147483647 w 217"/>
                  <a:gd name="T25" fmla="*/ 2147483647 h 318"/>
                  <a:gd name="T26" fmla="*/ 2147483647 w 217"/>
                  <a:gd name="T27" fmla="*/ 2147483647 h 318"/>
                  <a:gd name="T28" fmla="*/ 2147483647 w 217"/>
                  <a:gd name="T29" fmla="*/ 2147483647 h 318"/>
                  <a:gd name="T30" fmla="*/ 2147483647 w 217"/>
                  <a:gd name="T31" fmla="*/ 2147483647 h 318"/>
                  <a:gd name="T32" fmla="*/ 2147483647 w 217"/>
                  <a:gd name="T33" fmla="*/ 2147483647 h 318"/>
                  <a:gd name="T34" fmla="*/ 0 w 217"/>
                  <a:gd name="T35" fmla="*/ 2147483647 h 3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7" h="318">
                    <a:moveTo>
                      <a:pt x="0" y="227"/>
                    </a:moveTo>
                    <a:lnTo>
                      <a:pt x="29" y="167"/>
                    </a:lnTo>
                    <a:lnTo>
                      <a:pt x="83" y="175"/>
                    </a:lnTo>
                    <a:lnTo>
                      <a:pt x="142" y="51"/>
                    </a:lnTo>
                    <a:lnTo>
                      <a:pt x="171" y="28"/>
                    </a:lnTo>
                    <a:lnTo>
                      <a:pt x="159" y="4"/>
                    </a:lnTo>
                    <a:lnTo>
                      <a:pt x="173" y="0"/>
                    </a:lnTo>
                    <a:lnTo>
                      <a:pt x="194" y="77"/>
                    </a:lnTo>
                    <a:lnTo>
                      <a:pt x="159" y="90"/>
                    </a:lnTo>
                    <a:lnTo>
                      <a:pt x="199" y="151"/>
                    </a:lnTo>
                    <a:lnTo>
                      <a:pt x="173" y="224"/>
                    </a:lnTo>
                    <a:lnTo>
                      <a:pt x="217" y="278"/>
                    </a:lnTo>
                    <a:lnTo>
                      <a:pt x="212" y="318"/>
                    </a:lnTo>
                    <a:lnTo>
                      <a:pt x="138" y="300"/>
                    </a:lnTo>
                    <a:lnTo>
                      <a:pt x="81" y="299"/>
                    </a:lnTo>
                    <a:lnTo>
                      <a:pt x="34" y="300"/>
                    </a:lnTo>
                    <a:lnTo>
                      <a:pt x="33" y="24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48" name="Freeform 374"/>
              <p:cNvSpPr>
                <a:spLocks/>
              </p:cNvSpPr>
              <p:nvPr/>
            </p:nvSpPr>
            <p:spPr bwMode="auto">
              <a:xfrm>
                <a:off x="23925864" y="14109167"/>
                <a:ext cx="160369" cy="467646"/>
              </a:xfrm>
              <a:custGeom>
                <a:avLst/>
                <a:gdLst>
                  <a:gd name="T0" fmla="*/ 0 w 45"/>
                  <a:gd name="T1" fmla="*/ 2147483647 h 120"/>
                  <a:gd name="T2" fmla="*/ 2147483647 w 45"/>
                  <a:gd name="T3" fmla="*/ 2147483647 h 120"/>
                  <a:gd name="T4" fmla="*/ 2147483647 w 45"/>
                  <a:gd name="T5" fmla="*/ 2147483647 h 120"/>
                  <a:gd name="T6" fmla="*/ 2147483647 w 45"/>
                  <a:gd name="T7" fmla="*/ 2147483647 h 120"/>
                  <a:gd name="T8" fmla="*/ 2147483647 w 45"/>
                  <a:gd name="T9" fmla="*/ 2147483647 h 120"/>
                  <a:gd name="T10" fmla="*/ 2147483647 w 45"/>
                  <a:gd name="T11" fmla="*/ 2147483647 h 120"/>
                  <a:gd name="T12" fmla="*/ 2147483647 w 45"/>
                  <a:gd name="T13" fmla="*/ 2147483647 h 120"/>
                  <a:gd name="T14" fmla="*/ 2147483647 w 45"/>
                  <a:gd name="T15" fmla="*/ 0 h 120"/>
                  <a:gd name="T16" fmla="*/ 2147483647 w 45"/>
                  <a:gd name="T17" fmla="*/ 1000502031 h 120"/>
                  <a:gd name="T18" fmla="*/ 0 w 45"/>
                  <a:gd name="T19" fmla="*/ 2147483647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" h="120">
                    <a:moveTo>
                      <a:pt x="0" y="59"/>
                    </a:moveTo>
                    <a:lnTo>
                      <a:pt x="24" y="120"/>
                    </a:lnTo>
                    <a:lnTo>
                      <a:pt x="28" y="118"/>
                    </a:lnTo>
                    <a:lnTo>
                      <a:pt x="40" y="54"/>
                    </a:lnTo>
                    <a:lnTo>
                      <a:pt x="23" y="58"/>
                    </a:lnTo>
                    <a:lnTo>
                      <a:pt x="28" y="31"/>
                    </a:lnTo>
                    <a:lnTo>
                      <a:pt x="41" y="16"/>
                    </a:lnTo>
                    <a:lnTo>
                      <a:pt x="45" y="0"/>
                    </a:lnTo>
                    <a:lnTo>
                      <a:pt x="30" y="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49" name="Freeform 375"/>
              <p:cNvSpPr>
                <a:spLocks/>
              </p:cNvSpPr>
              <p:nvPr/>
            </p:nvSpPr>
            <p:spPr bwMode="auto">
              <a:xfrm>
                <a:off x="19523072" y="16704613"/>
                <a:ext cx="612307" cy="701473"/>
              </a:xfrm>
              <a:custGeom>
                <a:avLst/>
                <a:gdLst>
                  <a:gd name="T0" fmla="*/ 0 w 167"/>
                  <a:gd name="T1" fmla="*/ 2147483647 h 178"/>
                  <a:gd name="T2" fmla="*/ 1018258204 w 167"/>
                  <a:gd name="T3" fmla="*/ 2147483647 h 178"/>
                  <a:gd name="T4" fmla="*/ 2147483647 w 167"/>
                  <a:gd name="T5" fmla="*/ 2147483647 h 178"/>
                  <a:gd name="T6" fmla="*/ 2147483647 w 167"/>
                  <a:gd name="T7" fmla="*/ 2147483647 h 178"/>
                  <a:gd name="T8" fmla="*/ 2147483647 w 167"/>
                  <a:gd name="T9" fmla="*/ 2147483647 h 178"/>
                  <a:gd name="T10" fmla="*/ 2147483647 w 167"/>
                  <a:gd name="T11" fmla="*/ 0 h 178"/>
                  <a:gd name="T12" fmla="*/ 2147483647 w 167"/>
                  <a:gd name="T13" fmla="*/ 2147483647 h 178"/>
                  <a:gd name="T14" fmla="*/ 2147483647 w 167"/>
                  <a:gd name="T15" fmla="*/ 2147483647 h 178"/>
                  <a:gd name="T16" fmla="*/ 2147483647 w 167"/>
                  <a:gd name="T17" fmla="*/ 2147483647 h 178"/>
                  <a:gd name="T18" fmla="*/ 2147483647 w 167"/>
                  <a:gd name="T19" fmla="*/ 2147483647 h 178"/>
                  <a:gd name="T20" fmla="*/ 2147483647 w 167"/>
                  <a:gd name="T21" fmla="*/ 2147483647 h 178"/>
                  <a:gd name="T22" fmla="*/ 2147483647 w 167"/>
                  <a:gd name="T23" fmla="*/ 2147483647 h 178"/>
                  <a:gd name="T24" fmla="*/ 0 w 167"/>
                  <a:gd name="T25" fmla="*/ 2147483647 h 1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7" h="178">
                    <a:moveTo>
                      <a:pt x="0" y="118"/>
                    </a:moveTo>
                    <a:lnTo>
                      <a:pt x="2" y="91"/>
                    </a:lnTo>
                    <a:lnTo>
                      <a:pt x="7" y="63"/>
                    </a:lnTo>
                    <a:lnTo>
                      <a:pt x="25" y="67"/>
                    </a:lnTo>
                    <a:lnTo>
                      <a:pt x="16" y="16"/>
                    </a:lnTo>
                    <a:lnTo>
                      <a:pt x="66" y="0"/>
                    </a:lnTo>
                    <a:lnTo>
                      <a:pt x="94" y="11"/>
                    </a:lnTo>
                    <a:lnTo>
                      <a:pt x="110" y="27"/>
                    </a:lnTo>
                    <a:lnTo>
                      <a:pt x="167" y="33"/>
                    </a:lnTo>
                    <a:lnTo>
                      <a:pt x="155" y="160"/>
                    </a:lnTo>
                    <a:lnTo>
                      <a:pt x="27" y="178"/>
                    </a:lnTo>
                    <a:lnTo>
                      <a:pt x="31" y="137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95124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50" name="Freeform 376"/>
              <p:cNvSpPr>
                <a:spLocks/>
              </p:cNvSpPr>
              <p:nvPr/>
            </p:nvSpPr>
            <p:spPr bwMode="auto">
              <a:xfrm>
                <a:off x="24006050" y="14085790"/>
                <a:ext cx="451943" cy="522205"/>
              </a:xfrm>
              <a:custGeom>
                <a:avLst/>
                <a:gdLst>
                  <a:gd name="T0" fmla="*/ 0 w 123"/>
                  <a:gd name="T1" fmla="*/ 2147483647 h 133"/>
                  <a:gd name="T2" fmla="*/ 2147483647 w 123"/>
                  <a:gd name="T3" fmla="*/ 2147483647 h 133"/>
                  <a:gd name="T4" fmla="*/ 2147483647 w 123"/>
                  <a:gd name="T5" fmla="*/ 2147483647 h 133"/>
                  <a:gd name="T6" fmla="*/ 2147483647 w 123"/>
                  <a:gd name="T7" fmla="*/ 2147483647 h 133"/>
                  <a:gd name="T8" fmla="*/ 2147483647 w 123"/>
                  <a:gd name="T9" fmla="*/ 0 h 133"/>
                  <a:gd name="T10" fmla="*/ 2147483647 w 123"/>
                  <a:gd name="T11" fmla="*/ 2147483647 h 133"/>
                  <a:gd name="T12" fmla="*/ 2147483647 w 123"/>
                  <a:gd name="T13" fmla="*/ 2147483647 h 133"/>
                  <a:gd name="T14" fmla="*/ 2147483647 w 123"/>
                  <a:gd name="T15" fmla="*/ 2147483647 h 133"/>
                  <a:gd name="T16" fmla="*/ 2147483647 w 123"/>
                  <a:gd name="T17" fmla="*/ 2147483647 h 133"/>
                  <a:gd name="T18" fmla="*/ 2147483647 w 123"/>
                  <a:gd name="T19" fmla="*/ 2147483647 h 133"/>
                  <a:gd name="T20" fmla="*/ 2147483647 w 123"/>
                  <a:gd name="T21" fmla="*/ 2147483647 h 133"/>
                  <a:gd name="T22" fmla="*/ 2147483647 w 123"/>
                  <a:gd name="T23" fmla="*/ 2147483647 h 133"/>
                  <a:gd name="T24" fmla="*/ 0 w 123"/>
                  <a:gd name="T25" fmla="*/ 2147483647 h 1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3" h="133">
                    <a:moveTo>
                      <a:pt x="0" y="63"/>
                    </a:moveTo>
                    <a:lnTo>
                      <a:pt x="5" y="36"/>
                    </a:lnTo>
                    <a:lnTo>
                      <a:pt x="18" y="21"/>
                    </a:lnTo>
                    <a:lnTo>
                      <a:pt x="49" y="33"/>
                    </a:lnTo>
                    <a:lnTo>
                      <a:pt x="110" y="0"/>
                    </a:lnTo>
                    <a:lnTo>
                      <a:pt x="123" y="37"/>
                    </a:lnTo>
                    <a:lnTo>
                      <a:pt x="60" y="57"/>
                    </a:lnTo>
                    <a:lnTo>
                      <a:pt x="91" y="87"/>
                    </a:lnTo>
                    <a:lnTo>
                      <a:pt x="74" y="105"/>
                    </a:lnTo>
                    <a:lnTo>
                      <a:pt x="36" y="133"/>
                    </a:lnTo>
                    <a:lnTo>
                      <a:pt x="5" y="123"/>
                    </a:lnTo>
                    <a:lnTo>
                      <a:pt x="17" y="5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51" name="Freeform 377"/>
              <p:cNvSpPr>
                <a:spLocks/>
              </p:cNvSpPr>
              <p:nvPr/>
            </p:nvSpPr>
            <p:spPr bwMode="auto">
              <a:xfrm>
                <a:off x="23925864" y="17382700"/>
                <a:ext cx="816411" cy="1021031"/>
              </a:xfrm>
              <a:custGeom>
                <a:avLst/>
                <a:gdLst>
                  <a:gd name="T0" fmla="*/ 0 w 225"/>
                  <a:gd name="T1" fmla="*/ 2147483647 h 261"/>
                  <a:gd name="T2" fmla="*/ 2147483647 w 225"/>
                  <a:gd name="T3" fmla="*/ 2147483647 h 261"/>
                  <a:gd name="T4" fmla="*/ 0 w 225"/>
                  <a:gd name="T5" fmla="*/ 2147483647 h 261"/>
                  <a:gd name="T6" fmla="*/ 2147483647 w 225"/>
                  <a:gd name="T7" fmla="*/ 2147483647 h 261"/>
                  <a:gd name="T8" fmla="*/ 2147483647 w 225"/>
                  <a:gd name="T9" fmla="*/ 2147483647 h 261"/>
                  <a:gd name="T10" fmla="*/ 2147483647 w 225"/>
                  <a:gd name="T11" fmla="*/ 2147483647 h 261"/>
                  <a:gd name="T12" fmla="*/ 2147483647 w 225"/>
                  <a:gd name="T13" fmla="*/ 2147483647 h 261"/>
                  <a:gd name="T14" fmla="*/ 2147483647 w 225"/>
                  <a:gd name="T15" fmla="*/ 2147483647 h 261"/>
                  <a:gd name="T16" fmla="*/ 2147483647 w 225"/>
                  <a:gd name="T17" fmla="*/ 2147483647 h 261"/>
                  <a:gd name="T18" fmla="*/ 2147483647 w 225"/>
                  <a:gd name="T19" fmla="*/ 2147483647 h 261"/>
                  <a:gd name="T20" fmla="*/ 2147483647 w 225"/>
                  <a:gd name="T21" fmla="*/ 2147483647 h 261"/>
                  <a:gd name="T22" fmla="*/ 2147483647 w 225"/>
                  <a:gd name="T23" fmla="*/ 0 h 261"/>
                  <a:gd name="T24" fmla="*/ 0 w 225"/>
                  <a:gd name="T25" fmla="*/ 2147483647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5" h="261">
                    <a:moveTo>
                      <a:pt x="0" y="17"/>
                    </a:moveTo>
                    <a:lnTo>
                      <a:pt x="32" y="72"/>
                    </a:lnTo>
                    <a:lnTo>
                      <a:pt x="0" y="124"/>
                    </a:lnTo>
                    <a:lnTo>
                      <a:pt x="24" y="138"/>
                    </a:lnTo>
                    <a:lnTo>
                      <a:pt x="8" y="156"/>
                    </a:lnTo>
                    <a:lnTo>
                      <a:pt x="154" y="261"/>
                    </a:lnTo>
                    <a:lnTo>
                      <a:pt x="216" y="177"/>
                    </a:lnTo>
                    <a:lnTo>
                      <a:pt x="201" y="153"/>
                    </a:lnTo>
                    <a:lnTo>
                      <a:pt x="201" y="49"/>
                    </a:lnTo>
                    <a:lnTo>
                      <a:pt x="225" y="19"/>
                    </a:lnTo>
                    <a:lnTo>
                      <a:pt x="143" y="33"/>
                    </a:lnTo>
                    <a:lnTo>
                      <a:pt x="5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52" name="Freeform 380"/>
              <p:cNvSpPr>
                <a:spLocks/>
              </p:cNvSpPr>
              <p:nvPr/>
            </p:nvSpPr>
            <p:spPr bwMode="auto">
              <a:xfrm>
                <a:off x="20703953" y="16361673"/>
                <a:ext cx="1195460" cy="1067791"/>
              </a:xfrm>
              <a:custGeom>
                <a:avLst/>
                <a:gdLst>
                  <a:gd name="T0" fmla="*/ 0 w 329"/>
                  <a:gd name="T1" fmla="*/ 2147483647 h 274"/>
                  <a:gd name="T2" fmla="*/ 2147483647 w 329"/>
                  <a:gd name="T3" fmla="*/ 2147483647 h 274"/>
                  <a:gd name="T4" fmla="*/ 2147483647 w 329"/>
                  <a:gd name="T5" fmla="*/ 1000497350 h 274"/>
                  <a:gd name="T6" fmla="*/ 2147483647 w 329"/>
                  <a:gd name="T7" fmla="*/ 2147483647 h 274"/>
                  <a:gd name="T8" fmla="*/ 2147483647 w 329"/>
                  <a:gd name="T9" fmla="*/ 0 h 274"/>
                  <a:gd name="T10" fmla="*/ 2147483647 w 329"/>
                  <a:gd name="T11" fmla="*/ 2147483647 h 274"/>
                  <a:gd name="T12" fmla="*/ 2147483647 w 329"/>
                  <a:gd name="T13" fmla="*/ 2147483647 h 274"/>
                  <a:gd name="T14" fmla="*/ 2147483647 w 329"/>
                  <a:gd name="T15" fmla="*/ 2147483647 h 274"/>
                  <a:gd name="T16" fmla="*/ 2147483647 w 329"/>
                  <a:gd name="T17" fmla="*/ 2147483647 h 274"/>
                  <a:gd name="T18" fmla="*/ 2147483647 w 329"/>
                  <a:gd name="T19" fmla="*/ 2147483647 h 274"/>
                  <a:gd name="T20" fmla="*/ 2147483647 w 329"/>
                  <a:gd name="T21" fmla="*/ 2147483647 h 274"/>
                  <a:gd name="T22" fmla="*/ 2147483647 w 329"/>
                  <a:gd name="T23" fmla="*/ 2147483647 h 274"/>
                  <a:gd name="T24" fmla="*/ 2147483647 w 329"/>
                  <a:gd name="T25" fmla="*/ 2147483647 h 274"/>
                  <a:gd name="T26" fmla="*/ 0 w 329"/>
                  <a:gd name="T27" fmla="*/ 2147483647 h 2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29" h="274">
                    <a:moveTo>
                      <a:pt x="0" y="213"/>
                    </a:moveTo>
                    <a:lnTo>
                      <a:pt x="21" y="60"/>
                    </a:lnTo>
                    <a:lnTo>
                      <a:pt x="56" y="2"/>
                    </a:lnTo>
                    <a:lnTo>
                      <a:pt x="184" y="32"/>
                    </a:lnTo>
                    <a:lnTo>
                      <a:pt x="295" y="0"/>
                    </a:lnTo>
                    <a:lnTo>
                      <a:pt x="317" y="36"/>
                    </a:lnTo>
                    <a:lnTo>
                      <a:pt x="329" y="60"/>
                    </a:lnTo>
                    <a:lnTo>
                      <a:pt x="300" y="83"/>
                    </a:lnTo>
                    <a:lnTo>
                      <a:pt x="241" y="207"/>
                    </a:lnTo>
                    <a:lnTo>
                      <a:pt x="187" y="199"/>
                    </a:lnTo>
                    <a:lnTo>
                      <a:pt x="158" y="259"/>
                    </a:lnTo>
                    <a:lnTo>
                      <a:pt x="94" y="274"/>
                    </a:lnTo>
                    <a:lnTo>
                      <a:pt x="56" y="221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F95124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53" name="Freeform 381"/>
              <p:cNvSpPr>
                <a:spLocks/>
              </p:cNvSpPr>
              <p:nvPr/>
            </p:nvSpPr>
            <p:spPr bwMode="auto">
              <a:xfrm>
                <a:off x="25660740" y="14958729"/>
                <a:ext cx="58317" cy="187059"/>
              </a:xfrm>
              <a:custGeom>
                <a:avLst/>
                <a:gdLst>
                  <a:gd name="T0" fmla="*/ 0 w 15"/>
                  <a:gd name="T1" fmla="*/ 2147483647 h 46"/>
                  <a:gd name="T2" fmla="*/ 2147483647 w 15"/>
                  <a:gd name="T3" fmla="*/ 2147483647 h 46"/>
                  <a:gd name="T4" fmla="*/ 2147483647 w 15"/>
                  <a:gd name="T5" fmla="*/ 2147483647 h 46"/>
                  <a:gd name="T6" fmla="*/ 2147483647 w 15"/>
                  <a:gd name="T7" fmla="*/ 0 h 46"/>
                  <a:gd name="T8" fmla="*/ 0 w 15"/>
                  <a:gd name="T9" fmla="*/ 2147483647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46">
                    <a:moveTo>
                      <a:pt x="0" y="38"/>
                    </a:moveTo>
                    <a:lnTo>
                      <a:pt x="8" y="46"/>
                    </a:lnTo>
                    <a:lnTo>
                      <a:pt x="15" y="44"/>
                    </a:lnTo>
                    <a:lnTo>
                      <a:pt x="9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54" name="Freeform 382"/>
              <p:cNvSpPr>
                <a:spLocks/>
              </p:cNvSpPr>
              <p:nvPr/>
            </p:nvSpPr>
            <p:spPr bwMode="auto">
              <a:xfrm>
                <a:off x="22679384" y="15309463"/>
                <a:ext cx="1713004" cy="2182354"/>
              </a:xfrm>
              <a:custGeom>
                <a:avLst/>
                <a:gdLst>
                  <a:gd name="T0" fmla="*/ 0 w 472"/>
                  <a:gd name="T1" fmla="*/ 2147483647 h 560"/>
                  <a:gd name="T2" fmla="*/ 2147483647 w 472"/>
                  <a:gd name="T3" fmla="*/ 2147483647 h 560"/>
                  <a:gd name="T4" fmla="*/ 2147483647 w 472"/>
                  <a:gd name="T5" fmla="*/ 2147483647 h 560"/>
                  <a:gd name="T6" fmla="*/ 2147483647 w 472"/>
                  <a:gd name="T7" fmla="*/ 2147483647 h 560"/>
                  <a:gd name="T8" fmla="*/ 2147483647 w 472"/>
                  <a:gd name="T9" fmla="*/ 2147483647 h 560"/>
                  <a:gd name="T10" fmla="*/ 2147483647 w 472"/>
                  <a:gd name="T11" fmla="*/ 2147483647 h 560"/>
                  <a:gd name="T12" fmla="*/ 2147483647 w 472"/>
                  <a:gd name="T13" fmla="*/ 2147483647 h 560"/>
                  <a:gd name="T14" fmla="*/ 2147483647 w 472"/>
                  <a:gd name="T15" fmla="*/ 2147483647 h 560"/>
                  <a:gd name="T16" fmla="*/ 2147483647 w 472"/>
                  <a:gd name="T17" fmla="*/ 2147483647 h 560"/>
                  <a:gd name="T18" fmla="*/ 2147483647 w 472"/>
                  <a:gd name="T19" fmla="*/ 2147483647 h 560"/>
                  <a:gd name="T20" fmla="*/ 2147483647 w 472"/>
                  <a:gd name="T21" fmla="*/ 2147483647 h 560"/>
                  <a:gd name="T22" fmla="*/ 2147483647 w 472"/>
                  <a:gd name="T23" fmla="*/ 2147483647 h 560"/>
                  <a:gd name="T24" fmla="*/ 2147483647 w 472"/>
                  <a:gd name="T25" fmla="*/ 2147483647 h 560"/>
                  <a:gd name="T26" fmla="*/ 2147483647 w 472"/>
                  <a:gd name="T27" fmla="*/ 2147483647 h 560"/>
                  <a:gd name="T28" fmla="*/ 2147483647 w 472"/>
                  <a:gd name="T29" fmla="*/ 2147483647 h 560"/>
                  <a:gd name="T30" fmla="*/ 2147483647 w 472"/>
                  <a:gd name="T31" fmla="*/ 2147483647 h 560"/>
                  <a:gd name="T32" fmla="*/ 2147483647 w 472"/>
                  <a:gd name="T33" fmla="*/ 2147483647 h 560"/>
                  <a:gd name="T34" fmla="*/ 2147483647 w 472"/>
                  <a:gd name="T35" fmla="*/ 0 h 560"/>
                  <a:gd name="T36" fmla="*/ 2147483647 w 472"/>
                  <a:gd name="T37" fmla="*/ 2147483647 h 560"/>
                  <a:gd name="T38" fmla="*/ 2147483647 w 472"/>
                  <a:gd name="T39" fmla="*/ 2147483647 h 560"/>
                  <a:gd name="T40" fmla="*/ 2147483647 w 472"/>
                  <a:gd name="T41" fmla="*/ 2147483647 h 560"/>
                  <a:gd name="T42" fmla="*/ 2147483647 w 472"/>
                  <a:gd name="T43" fmla="*/ 2147483647 h 560"/>
                  <a:gd name="T44" fmla="*/ 2147483647 w 472"/>
                  <a:gd name="T45" fmla="*/ 2147483647 h 560"/>
                  <a:gd name="T46" fmla="*/ 2147483647 w 472"/>
                  <a:gd name="T47" fmla="*/ 2147483647 h 560"/>
                  <a:gd name="T48" fmla="*/ 2147483647 w 472"/>
                  <a:gd name="T49" fmla="*/ 2147483647 h 560"/>
                  <a:gd name="T50" fmla="*/ 0 w 472"/>
                  <a:gd name="T51" fmla="*/ 2147483647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72" h="560">
                    <a:moveTo>
                      <a:pt x="0" y="296"/>
                    </a:moveTo>
                    <a:lnTo>
                      <a:pt x="23" y="352"/>
                    </a:lnTo>
                    <a:lnTo>
                      <a:pt x="43" y="413"/>
                    </a:lnTo>
                    <a:lnTo>
                      <a:pt x="91" y="434"/>
                    </a:lnTo>
                    <a:lnTo>
                      <a:pt x="161" y="518"/>
                    </a:lnTo>
                    <a:lnTo>
                      <a:pt x="255" y="560"/>
                    </a:lnTo>
                    <a:lnTo>
                      <a:pt x="342" y="549"/>
                    </a:lnTo>
                    <a:lnTo>
                      <a:pt x="395" y="532"/>
                    </a:lnTo>
                    <a:lnTo>
                      <a:pt x="364" y="474"/>
                    </a:lnTo>
                    <a:lnTo>
                      <a:pt x="314" y="439"/>
                    </a:lnTo>
                    <a:lnTo>
                      <a:pt x="346" y="418"/>
                    </a:lnTo>
                    <a:lnTo>
                      <a:pt x="350" y="366"/>
                    </a:lnTo>
                    <a:lnTo>
                      <a:pt x="406" y="297"/>
                    </a:lnTo>
                    <a:lnTo>
                      <a:pt x="427" y="176"/>
                    </a:lnTo>
                    <a:lnTo>
                      <a:pt x="472" y="149"/>
                    </a:lnTo>
                    <a:lnTo>
                      <a:pt x="437" y="123"/>
                    </a:lnTo>
                    <a:lnTo>
                      <a:pt x="425" y="33"/>
                    </a:lnTo>
                    <a:lnTo>
                      <a:pt x="387" y="0"/>
                    </a:lnTo>
                    <a:lnTo>
                      <a:pt x="342" y="38"/>
                    </a:lnTo>
                    <a:lnTo>
                      <a:pt x="87" y="31"/>
                    </a:lnTo>
                    <a:lnTo>
                      <a:pt x="87" y="89"/>
                    </a:lnTo>
                    <a:lnTo>
                      <a:pt x="61" y="90"/>
                    </a:lnTo>
                    <a:lnTo>
                      <a:pt x="61" y="107"/>
                    </a:lnTo>
                    <a:lnTo>
                      <a:pt x="60" y="214"/>
                    </a:lnTo>
                    <a:lnTo>
                      <a:pt x="30" y="220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55" name="Freeform 383"/>
              <p:cNvSpPr>
                <a:spLocks/>
              </p:cNvSpPr>
              <p:nvPr/>
            </p:nvSpPr>
            <p:spPr bwMode="auto">
              <a:xfrm>
                <a:off x="20390509" y="16657850"/>
                <a:ext cx="218681" cy="561177"/>
              </a:xfrm>
              <a:custGeom>
                <a:avLst/>
                <a:gdLst>
                  <a:gd name="T0" fmla="*/ 0 w 61"/>
                  <a:gd name="T1" fmla="*/ 0 h 145"/>
                  <a:gd name="T2" fmla="*/ 2147483647 w 61"/>
                  <a:gd name="T3" fmla="*/ 2147483647 h 145"/>
                  <a:gd name="T4" fmla="*/ 2147483647 w 61"/>
                  <a:gd name="T5" fmla="*/ 2147483647 h 145"/>
                  <a:gd name="T6" fmla="*/ 2147483647 w 61"/>
                  <a:gd name="T7" fmla="*/ 2147483647 h 145"/>
                  <a:gd name="T8" fmla="*/ 0 w 61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145">
                    <a:moveTo>
                      <a:pt x="0" y="0"/>
                    </a:moveTo>
                    <a:lnTo>
                      <a:pt x="31" y="7"/>
                    </a:lnTo>
                    <a:lnTo>
                      <a:pt x="61" y="139"/>
                    </a:lnTo>
                    <a:lnTo>
                      <a:pt x="40" y="1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124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56" name="Freeform 385"/>
              <p:cNvSpPr>
                <a:spLocks/>
              </p:cNvSpPr>
              <p:nvPr/>
            </p:nvSpPr>
            <p:spPr bwMode="auto">
              <a:xfrm>
                <a:off x="19872960" y="16229169"/>
                <a:ext cx="779969" cy="607941"/>
              </a:xfrm>
              <a:custGeom>
                <a:avLst/>
                <a:gdLst>
                  <a:gd name="T0" fmla="*/ 0 w 214"/>
                  <a:gd name="T1" fmla="*/ 2147483647 h 156"/>
                  <a:gd name="T2" fmla="*/ 2147483647 w 214"/>
                  <a:gd name="T3" fmla="*/ 2147483647 h 156"/>
                  <a:gd name="T4" fmla="*/ 2147483647 w 214"/>
                  <a:gd name="T5" fmla="*/ 2147483647 h 156"/>
                  <a:gd name="T6" fmla="*/ 2147483647 w 214"/>
                  <a:gd name="T7" fmla="*/ 2147483647 h 156"/>
                  <a:gd name="T8" fmla="*/ 2147483647 w 214"/>
                  <a:gd name="T9" fmla="*/ 2147483647 h 156"/>
                  <a:gd name="T10" fmla="*/ 2147483647 w 214"/>
                  <a:gd name="T11" fmla="*/ 2147483647 h 156"/>
                  <a:gd name="T12" fmla="*/ 2147483647 w 214"/>
                  <a:gd name="T13" fmla="*/ 2147483647 h 156"/>
                  <a:gd name="T14" fmla="*/ 2147483647 w 214"/>
                  <a:gd name="T15" fmla="*/ 2147483647 h 156"/>
                  <a:gd name="T16" fmla="*/ 2147483647 w 214"/>
                  <a:gd name="T17" fmla="*/ 0 h 156"/>
                  <a:gd name="T18" fmla="*/ 2147483647 w 214"/>
                  <a:gd name="T19" fmla="*/ 2147483647 h 156"/>
                  <a:gd name="T20" fmla="*/ 0 w 214"/>
                  <a:gd name="T21" fmla="*/ 2147483647 h 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4" h="156">
                    <a:moveTo>
                      <a:pt x="0" y="134"/>
                    </a:moveTo>
                    <a:lnTo>
                      <a:pt x="16" y="150"/>
                    </a:lnTo>
                    <a:lnTo>
                      <a:pt x="73" y="156"/>
                    </a:lnTo>
                    <a:lnTo>
                      <a:pt x="67" y="117"/>
                    </a:lnTo>
                    <a:lnTo>
                      <a:pt x="143" y="110"/>
                    </a:lnTo>
                    <a:lnTo>
                      <a:pt x="174" y="117"/>
                    </a:lnTo>
                    <a:lnTo>
                      <a:pt x="214" y="88"/>
                    </a:lnTo>
                    <a:lnTo>
                      <a:pt x="159" y="29"/>
                    </a:lnTo>
                    <a:lnTo>
                      <a:pt x="153" y="0"/>
                    </a:lnTo>
                    <a:lnTo>
                      <a:pt x="37" y="51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57" name="Line 389"/>
              <p:cNvSpPr>
                <a:spLocks noChangeShapeType="1"/>
              </p:cNvSpPr>
              <p:nvPr/>
            </p:nvSpPr>
            <p:spPr bwMode="auto">
              <a:xfrm>
                <a:off x="22161829" y="12043729"/>
                <a:ext cx="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58" name="Line 390"/>
              <p:cNvSpPr>
                <a:spLocks noChangeShapeType="1"/>
              </p:cNvSpPr>
              <p:nvPr/>
            </p:nvSpPr>
            <p:spPr bwMode="auto">
              <a:xfrm flipV="1">
                <a:off x="22118096" y="11919022"/>
                <a:ext cx="160369" cy="14029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59" name="Freeform 391"/>
              <p:cNvSpPr>
                <a:spLocks/>
              </p:cNvSpPr>
              <p:nvPr/>
            </p:nvSpPr>
            <p:spPr bwMode="auto">
              <a:xfrm>
                <a:off x="21979602" y="12347697"/>
                <a:ext cx="451943" cy="163680"/>
              </a:xfrm>
              <a:custGeom>
                <a:avLst/>
                <a:gdLst>
                  <a:gd name="T0" fmla="*/ 4105842 w 1367"/>
                  <a:gd name="T1" fmla="*/ 162764681 h 471"/>
                  <a:gd name="T2" fmla="*/ 0 w 1367"/>
                  <a:gd name="T3" fmla="*/ 62765191 h 471"/>
                  <a:gd name="T4" fmla="*/ 279573584 w 1367"/>
                  <a:gd name="T5" fmla="*/ 0 h 471"/>
                  <a:gd name="T6" fmla="*/ 510245568 w 1367"/>
                  <a:gd name="T7" fmla="*/ 162764681 h 471"/>
                  <a:gd name="T8" fmla="*/ 8958115 w 1367"/>
                  <a:gd name="T9" fmla="*/ 167018213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7" h="471">
                    <a:moveTo>
                      <a:pt x="11" y="459"/>
                    </a:moveTo>
                    <a:lnTo>
                      <a:pt x="0" y="177"/>
                    </a:lnTo>
                    <a:lnTo>
                      <a:pt x="749" y="0"/>
                    </a:lnTo>
                    <a:lnTo>
                      <a:pt x="1367" y="459"/>
                    </a:lnTo>
                    <a:lnTo>
                      <a:pt x="24" y="471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7946"/>
              </a:p>
            </p:txBody>
          </p:sp>
          <p:sp>
            <p:nvSpPr>
              <p:cNvPr id="160" name="Freeform 392"/>
              <p:cNvSpPr>
                <a:spLocks/>
              </p:cNvSpPr>
              <p:nvPr/>
            </p:nvSpPr>
            <p:spPr bwMode="auto">
              <a:xfrm>
                <a:off x="22125389" y="11911228"/>
                <a:ext cx="597730" cy="296179"/>
              </a:xfrm>
              <a:custGeom>
                <a:avLst/>
                <a:gdLst>
                  <a:gd name="T0" fmla="*/ 0 w 82"/>
                  <a:gd name="T1" fmla="*/ 2147483647 h 38"/>
                  <a:gd name="T2" fmla="*/ 2147483647 w 82"/>
                  <a:gd name="T3" fmla="*/ 0 h 38"/>
                  <a:gd name="T4" fmla="*/ 2147483647 w 82"/>
                  <a:gd name="T5" fmla="*/ 2147483647 h 38"/>
                  <a:gd name="T6" fmla="*/ 2147483647 w 82"/>
                  <a:gd name="T7" fmla="*/ 2147483647 h 38"/>
                  <a:gd name="T8" fmla="*/ 2147483647 w 82"/>
                  <a:gd name="T9" fmla="*/ 2147483647 h 38"/>
                  <a:gd name="T10" fmla="*/ 2147483647 w 82"/>
                  <a:gd name="T11" fmla="*/ 2147483647 h 38"/>
                  <a:gd name="T12" fmla="*/ 2147483647 w 82"/>
                  <a:gd name="T13" fmla="*/ 2147483647 h 38"/>
                  <a:gd name="T14" fmla="*/ 2147483647 w 82"/>
                  <a:gd name="T15" fmla="*/ 2147483647 h 38"/>
                  <a:gd name="T16" fmla="*/ 0 w 82"/>
                  <a:gd name="T17" fmla="*/ 2147483647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" h="38">
                    <a:moveTo>
                      <a:pt x="0" y="18"/>
                    </a:moveTo>
                    <a:lnTo>
                      <a:pt x="20" y="0"/>
                    </a:lnTo>
                    <a:lnTo>
                      <a:pt x="47" y="10"/>
                    </a:lnTo>
                    <a:lnTo>
                      <a:pt x="82" y="15"/>
                    </a:lnTo>
                    <a:lnTo>
                      <a:pt x="78" y="27"/>
                    </a:lnTo>
                    <a:lnTo>
                      <a:pt x="47" y="24"/>
                    </a:lnTo>
                    <a:lnTo>
                      <a:pt x="29" y="38"/>
                    </a:lnTo>
                    <a:lnTo>
                      <a:pt x="4" y="3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61" name="Freeform 394"/>
              <p:cNvSpPr>
                <a:spLocks/>
              </p:cNvSpPr>
              <p:nvPr/>
            </p:nvSpPr>
            <p:spPr bwMode="auto">
              <a:xfrm>
                <a:off x="21636995" y="11724168"/>
                <a:ext cx="605023" cy="327355"/>
              </a:xfrm>
              <a:custGeom>
                <a:avLst/>
                <a:gdLst>
                  <a:gd name="T0" fmla="*/ 0 w 83"/>
                  <a:gd name="T1" fmla="*/ 2147483647 h 42"/>
                  <a:gd name="T2" fmla="*/ 2147483647 w 83"/>
                  <a:gd name="T3" fmla="*/ 0 h 42"/>
                  <a:gd name="T4" fmla="*/ 2147483647 w 83"/>
                  <a:gd name="T5" fmla="*/ 2147483647 h 42"/>
                  <a:gd name="T6" fmla="*/ 2147483647 w 83"/>
                  <a:gd name="T7" fmla="*/ 2147483647 h 42"/>
                  <a:gd name="T8" fmla="*/ 2147483647 w 83"/>
                  <a:gd name="T9" fmla="*/ 2147483647 h 42"/>
                  <a:gd name="T10" fmla="*/ 2147483647 w 83"/>
                  <a:gd name="T11" fmla="*/ 2147483647 h 42"/>
                  <a:gd name="T12" fmla="*/ 0 w 83"/>
                  <a:gd name="T13" fmla="*/ 2147483647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42">
                    <a:moveTo>
                      <a:pt x="0" y="16"/>
                    </a:moveTo>
                    <a:lnTo>
                      <a:pt x="31" y="0"/>
                    </a:lnTo>
                    <a:lnTo>
                      <a:pt x="41" y="11"/>
                    </a:lnTo>
                    <a:lnTo>
                      <a:pt x="83" y="24"/>
                    </a:lnTo>
                    <a:lnTo>
                      <a:pt x="66" y="42"/>
                    </a:lnTo>
                    <a:lnTo>
                      <a:pt x="22" y="4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62" name="Freeform 395"/>
              <p:cNvSpPr>
                <a:spLocks/>
              </p:cNvSpPr>
              <p:nvPr/>
            </p:nvSpPr>
            <p:spPr bwMode="auto">
              <a:xfrm>
                <a:off x="22825172" y="10406961"/>
                <a:ext cx="371756" cy="374118"/>
              </a:xfrm>
              <a:custGeom>
                <a:avLst/>
                <a:gdLst>
                  <a:gd name="T0" fmla="*/ 2147483647 w 51"/>
                  <a:gd name="T1" fmla="*/ 0 h 48"/>
                  <a:gd name="T2" fmla="*/ 2147483647 w 51"/>
                  <a:gd name="T3" fmla="*/ 2147483647 h 48"/>
                  <a:gd name="T4" fmla="*/ 0 w 51"/>
                  <a:gd name="T5" fmla="*/ 2147483647 h 48"/>
                  <a:gd name="T6" fmla="*/ 2147483647 w 51"/>
                  <a:gd name="T7" fmla="*/ 2147483647 h 48"/>
                  <a:gd name="T8" fmla="*/ 2147483647 w 5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8">
                    <a:moveTo>
                      <a:pt x="51" y="0"/>
                    </a:moveTo>
                    <a:lnTo>
                      <a:pt x="2" y="9"/>
                    </a:lnTo>
                    <a:lnTo>
                      <a:pt x="0" y="23"/>
                    </a:lnTo>
                    <a:lnTo>
                      <a:pt x="46" y="4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63" name="Freeform 396"/>
              <p:cNvSpPr>
                <a:spLocks/>
              </p:cNvSpPr>
              <p:nvPr/>
            </p:nvSpPr>
            <p:spPr bwMode="auto">
              <a:xfrm>
                <a:off x="22591909" y="10632987"/>
                <a:ext cx="656047" cy="381914"/>
              </a:xfrm>
              <a:custGeom>
                <a:avLst/>
                <a:gdLst>
                  <a:gd name="T0" fmla="*/ 0 w 90"/>
                  <a:gd name="T1" fmla="*/ 2147483647 h 49"/>
                  <a:gd name="T2" fmla="*/ 2147483647 w 90"/>
                  <a:gd name="T3" fmla="*/ 2147483647 h 49"/>
                  <a:gd name="T4" fmla="*/ 2147483647 w 90"/>
                  <a:gd name="T5" fmla="*/ 2147483647 h 49"/>
                  <a:gd name="T6" fmla="*/ 2147483647 w 90"/>
                  <a:gd name="T7" fmla="*/ 2147483647 h 49"/>
                  <a:gd name="T8" fmla="*/ 2147483647 w 90"/>
                  <a:gd name="T9" fmla="*/ 2147483647 h 49"/>
                  <a:gd name="T10" fmla="*/ 2147483647 w 90"/>
                  <a:gd name="T11" fmla="*/ 0 h 49"/>
                  <a:gd name="T12" fmla="*/ 2147483647 w 90"/>
                  <a:gd name="T13" fmla="*/ 2147483647 h 49"/>
                  <a:gd name="T14" fmla="*/ 2147483647 w 90"/>
                  <a:gd name="T15" fmla="*/ 2147483647 h 49"/>
                  <a:gd name="T16" fmla="*/ 2147483647 w 90"/>
                  <a:gd name="T17" fmla="*/ 2147483647 h 49"/>
                  <a:gd name="T18" fmla="*/ 0 w 90"/>
                  <a:gd name="T19" fmla="*/ 2147483647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0" h="49">
                    <a:moveTo>
                      <a:pt x="0" y="34"/>
                    </a:moveTo>
                    <a:lnTo>
                      <a:pt x="58" y="35"/>
                    </a:lnTo>
                    <a:lnTo>
                      <a:pt x="71" y="49"/>
                    </a:lnTo>
                    <a:lnTo>
                      <a:pt x="90" y="35"/>
                    </a:lnTo>
                    <a:lnTo>
                      <a:pt x="80" y="18"/>
                    </a:lnTo>
                    <a:lnTo>
                      <a:pt x="43" y="0"/>
                    </a:lnTo>
                    <a:lnTo>
                      <a:pt x="40" y="25"/>
                    </a:lnTo>
                    <a:lnTo>
                      <a:pt x="17" y="12"/>
                    </a:lnTo>
                    <a:lnTo>
                      <a:pt x="2" y="2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de-DE" sz="7946"/>
              </a:p>
            </p:txBody>
          </p:sp>
          <p:sp>
            <p:nvSpPr>
              <p:cNvPr id="164" name="Freeform 397"/>
              <p:cNvSpPr>
                <a:spLocks/>
              </p:cNvSpPr>
              <p:nvPr/>
            </p:nvSpPr>
            <p:spPr bwMode="auto">
              <a:xfrm>
                <a:off x="22446120" y="10913580"/>
                <a:ext cx="641465" cy="428678"/>
              </a:xfrm>
              <a:custGeom>
                <a:avLst/>
                <a:gdLst>
                  <a:gd name="T0" fmla="*/ 0 w 88"/>
                  <a:gd name="T1" fmla="*/ 2147483647 h 55"/>
                  <a:gd name="T2" fmla="*/ 2147483647 w 88"/>
                  <a:gd name="T3" fmla="*/ 2147483647 h 55"/>
                  <a:gd name="T4" fmla="*/ 2147483647 w 88"/>
                  <a:gd name="T5" fmla="*/ 0 h 55"/>
                  <a:gd name="T6" fmla="*/ 2147483647 w 88"/>
                  <a:gd name="T7" fmla="*/ 0 h 55"/>
                  <a:gd name="T8" fmla="*/ 2147483647 w 88"/>
                  <a:gd name="T9" fmla="*/ 2147483647 h 55"/>
                  <a:gd name="T10" fmla="*/ 2147483647 w 88"/>
                  <a:gd name="T11" fmla="*/ 2147483647 h 55"/>
                  <a:gd name="T12" fmla="*/ 2147483647 w 88"/>
                  <a:gd name="T13" fmla="*/ 2147483647 h 55"/>
                  <a:gd name="T14" fmla="*/ 2147483647 w 88"/>
                  <a:gd name="T15" fmla="*/ 2147483647 h 55"/>
                  <a:gd name="T16" fmla="*/ 0 w 88"/>
                  <a:gd name="T17" fmla="*/ 2147483647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8" h="55">
                    <a:moveTo>
                      <a:pt x="0" y="37"/>
                    </a:moveTo>
                    <a:lnTo>
                      <a:pt x="22" y="17"/>
                    </a:lnTo>
                    <a:lnTo>
                      <a:pt x="19" y="0"/>
                    </a:lnTo>
                    <a:lnTo>
                      <a:pt x="81" y="0"/>
                    </a:lnTo>
                    <a:lnTo>
                      <a:pt x="88" y="13"/>
                    </a:lnTo>
                    <a:lnTo>
                      <a:pt x="70" y="32"/>
                    </a:lnTo>
                    <a:lnTo>
                      <a:pt x="58" y="55"/>
                    </a:lnTo>
                    <a:lnTo>
                      <a:pt x="48" y="48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de-DE" sz="7946"/>
              </a:p>
            </p:txBody>
          </p:sp>
          <p:grpSp>
            <p:nvGrpSpPr>
              <p:cNvPr id="165" name="Gruppieren 164"/>
              <p:cNvGrpSpPr/>
              <p:nvPr/>
            </p:nvGrpSpPr>
            <p:grpSpPr>
              <a:xfrm>
                <a:off x="9312546" y="17684256"/>
                <a:ext cx="12089188" cy="5046219"/>
                <a:chOff x="4198162" y="19441381"/>
                <a:chExt cx="16253675" cy="4935891"/>
              </a:xfrm>
            </p:grpSpPr>
            <p:sp>
              <p:nvSpPr>
                <p:cNvPr id="166" name="Textfeld 165"/>
                <p:cNvSpPr txBox="1"/>
                <p:nvPr/>
              </p:nvSpPr>
              <p:spPr>
                <a:xfrm>
                  <a:off x="5374879" y="19441381"/>
                  <a:ext cx="15076958" cy="49358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000" dirty="0" smtClean="0"/>
                    <a:t>Countries SEACRIFOG partners are based (Cape Verde is missing)</a:t>
                  </a:r>
                </a:p>
                <a:p>
                  <a:r>
                    <a:rPr lang="en-US" sz="1000" dirty="0" smtClean="0"/>
                    <a:t>Consortium countries of SEACRIFOG partners or home of third linked party</a:t>
                  </a:r>
                </a:p>
              </p:txBody>
            </p:sp>
            <p:sp>
              <p:nvSpPr>
                <p:cNvPr id="167" name="Rechteck 166"/>
                <p:cNvSpPr/>
                <p:nvPr/>
              </p:nvSpPr>
              <p:spPr>
                <a:xfrm>
                  <a:off x="4312254" y="19879745"/>
                  <a:ext cx="1271548" cy="662501"/>
                </a:xfrm>
                <a:prstGeom prst="rect">
                  <a:avLst/>
                </a:prstGeom>
                <a:solidFill>
                  <a:schemeClr val="accent2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7946"/>
                </a:p>
              </p:txBody>
            </p:sp>
            <p:sp>
              <p:nvSpPr>
                <p:cNvPr id="168" name="Rechteck 167"/>
                <p:cNvSpPr/>
                <p:nvPr/>
              </p:nvSpPr>
              <p:spPr>
                <a:xfrm>
                  <a:off x="4198162" y="21758924"/>
                  <a:ext cx="1271541" cy="662502"/>
                </a:xfrm>
                <a:prstGeom prst="rect">
                  <a:avLst/>
                </a:prstGeom>
                <a:solidFill>
                  <a:srgbClr val="F95124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7946"/>
                </a:p>
              </p:txBody>
            </p:sp>
          </p:grpSp>
        </p:grpSp>
        <p:sp>
          <p:nvSpPr>
            <p:cNvPr id="8" name="Textfeld 7"/>
            <p:cNvSpPr txBox="1"/>
            <p:nvPr/>
          </p:nvSpPr>
          <p:spPr>
            <a:xfrm>
              <a:off x="21492002" y="14116051"/>
              <a:ext cx="6353174" cy="1065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4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SEACRIFOG – </a:t>
            </a: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do</a:t>
            </a:r>
            <a:endParaRPr lang="en-GB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1733" t="22070" r="26028" b="18623"/>
          <a:stretch/>
        </p:blipFill>
        <p:spPr>
          <a:xfrm>
            <a:off x="467544" y="1160748"/>
            <a:ext cx="8280920" cy="49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General user needs  and knowledge gaps</a:t>
            </a:r>
            <a:r>
              <a:rPr lang="cs-CZ" sz="2400" dirty="0"/>
              <a:t> (WP1)</a:t>
            </a:r>
            <a:endParaRPr lang="en-GB" sz="2400" dirty="0"/>
          </a:p>
        </p:txBody>
      </p:sp>
      <p:grpSp>
        <p:nvGrpSpPr>
          <p:cNvPr id="5" name="Skupina 22">
            <a:extLst>
              <a:ext uri="{FF2B5EF4-FFF2-40B4-BE49-F238E27FC236}">
                <a16:creationId xmlns:a16="http://schemas.microsoft.com/office/drawing/2014/main" id="{97E62B40-F6EE-4510-B5BC-D5EB09345548}"/>
              </a:ext>
            </a:extLst>
          </p:cNvPr>
          <p:cNvGrpSpPr/>
          <p:nvPr/>
        </p:nvGrpSpPr>
        <p:grpSpPr>
          <a:xfrm>
            <a:off x="575556" y="1304764"/>
            <a:ext cx="8115155" cy="4590510"/>
            <a:chOff x="201261" y="998730"/>
            <a:chExt cx="8705474" cy="5112568"/>
          </a:xfrm>
        </p:grpSpPr>
        <p:grpSp>
          <p:nvGrpSpPr>
            <p:cNvPr id="6" name="Skupina 23">
              <a:extLst>
                <a:ext uri="{FF2B5EF4-FFF2-40B4-BE49-F238E27FC236}">
                  <a16:creationId xmlns:a16="http://schemas.microsoft.com/office/drawing/2014/main" id="{7026B181-52BA-4280-BFDF-4D743AE54BDC}"/>
                </a:ext>
              </a:extLst>
            </p:cNvPr>
            <p:cNvGrpSpPr/>
            <p:nvPr/>
          </p:nvGrpSpPr>
          <p:grpSpPr>
            <a:xfrm>
              <a:off x="201261" y="998730"/>
              <a:ext cx="8705474" cy="5112568"/>
              <a:chOff x="201261" y="998730"/>
              <a:chExt cx="8705474" cy="5112568"/>
            </a:xfrm>
          </p:grpSpPr>
          <p:sp>
            <p:nvSpPr>
              <p:cNvPr id="8" name="Callout a incrocio 3">
                <a:extLst>
                  <a:ext uri="{FF2B5EF4-FFF2-40B4-BE49-F238E27FC236}">
                    <a16:creationId xmlns:a16="http://schemas.microsoft.com/office/drawing/2014/main" id="{2407E481-0328-456D-853D-E4E15C5B6F8F}"/>
                  </a:ext>
                </a:extLst>
              </p:cNvPr>
              <p:cNvSpPr/>
              <p:nvPr/>
            </p:nvSpPr>
            <p:spPr>
              <a:xfrm>
                <a:off x="2483768" y="1808820"/>
                <a:ext cx="4140460" cy="3474386"/>
              </a:xfrm>
              <a:prstGeom prst="quadArrowCallout">
                <a:avLst>
                  <a:gd name="adj1" fmla="val 4061"/>
                  <a:gd name="adj2" fmla="val 18241"/>
                  <a:gd name="adj3" fmla="val 14036"/>
                  <a:gd name="adj4" fmla="val 55999"/>
                </a:avLst>
              </a:prstGeom>
              <a:solidFill>
                <a:schemeClr val="bg2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err="1"/>
                  <a:t>Needs</a:t>
                </a:r>
                <a:r>
                  <a:rPr lang="it-IT" dirty="0"/>
                  <a:t> and gaps in </a:t>
                </a:r>
                <a:r>
                  <a:rPr lang="it-IT" dirty="0" err="1"/>
                  <a:t>terms</a:t>
                </a:r>
                <a:r>
                  <a:rPr lang="it-IT" dirty="0"/>
                  <a:t> of </a:t>
                </a:r>
              </a:p>
              <a:p>
                <a:pPr algn="ctr"/>
                <a:r>
                  <a:rPr lang="it-IT" b="1" i="1" dirty="0"/>
                  <a:t>-DATA</a:t>
                </a:r>
              </a:p>
              <a:p>
                <a:pPr algn="ctr"/>
                <a:r>
                  <a:rPr lang="it-IT" b="1" i="1" dirty="0"/>
                  <a:t>-KNOWLEDGE</a:t>
                </a:r>
              </a:p>
              <a:p>
                <a:pPr algn="ctr"/>
                <a:r>
                  <a:rPr lang="it-IT" b="1" i="1" dirty="0"/>
                  <a:t>-INFRASTRUCTURES</a:t>
                </a:r>
              </a:p>
              <a:p>
                <a:pPr algn="ctr"/>
                <a:r>
                  <a:rPr lang="it-IT" b="1" i="1" dirty="0"/>
                  <a:t>-CAPACITIES</a:t>
                </a:r>
              </a:p>
            </p:txBody>
          </p:sp>
          <p:sp>
            <p:nvSpPr>
              <p:cNvPr id="9" name="Elaborazione alternativa 7">
                <a:extLst>
                  <a:ext uri="{FF2B5EF4-FFF2-40B4-BE49-F238E27FC236}">
                    <a16:creationId xmlns:a16="http://schemas.microsoft.com/office/drawing/2014/main" id="{C734FA69-3154-41CF-921D-8B43D44EB514}"/>
                  </a:ext>
                </a:extLst>
              </p:cNvPr>
              <p:cNvSpPr/>
              <p:nvPr/>
            </p:nvSpPr>
            <p:spPr>
              <a:xfrm>
                <a:off x="3106710" y="998730"/>
                <a:ext cx="2894575" cy="810090"/>
              </a:xfrm>
              <a:prstGeom prst="flowChartAlternateProcess">
                <a:avLst/>
              </a:prstGeom>
              <a:solidFill>
                <a:srgbClr val="0BA74C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200"/>
                  </a:spcAft>
                </a:pPr>
                <a:r>
                  <a:rPr lang="it-IT" b="1" dirty="0">
                    <a:solidFill>
                      <a:schemeClr val="bg1"/>
                    </a:solidFill>
                    <a:ea typeface="Calibri"/>
                    <a:cs typeface="Times New Roman"/>
                  </a:rPr>
                  <a:t>CLIMATE SMART AGRICULTURE</a:t>
                </a:r>
              </a:p>
            </p:txBody>
          </p:sp>
          <p:sp>
            <p:nvSpPr>
              <p:cNvPr id="10" name="Elaborazione alternativa 9">
                <a:extLst>
                  <a:ext uri="{FF2B5EF4-FFF2-40B4-BE49-F238E27FC236}">
                    <a16:creationId xmlns:a16="http://schemas.microsoft.com/office/drawing/2014/main" id="{0B8156C9-4612-4C59-A11F-7F3403883E84}"/>
                  </a:ext>
                </a:extLst>
              </p:cNvPr>
              <p:cNvSpPr/>
              <p:nvPr/>
            </p:nvSpPr>
            <p:spPr>
              <a:xfrm>
                <a:off x="3106710" y="5301208"/>
                <a:ext cx="2894575" cy="810090"/>
              </a:xfrm>
              <a:prstGeom prst="flowChartAlternateProcess">
                <a:avLst/>
              </a:prstGeom>
              <a:solidFill>
                <a:srgbClr val="09A0E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it-IT" b="1" dirty="0">
                    <a:solidFill>
                      <a:schemeClr val="bg1"/>
                    </a:solidFill>
                    <a:ea typeface="Calibri"/>
                    <a:cs typeface="Times New Roman"/>
                  </a:rPr>
                  <a:t>CAPACITY DEVELOPMENT</a:t>
                </a:r>
                <a:endParaRPr lang="it-IT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1" name="Elaborazione alternativa 10">
                <a:extLst>
                  <a:ext uri="{FF2B5EF4-FFF2-40B4-BE49-F238E27FC236}">
                    <a16:creationId xmlns:a16="http://schemas.microsoft.com/office/drawing/2014/main" id="{313C463D-6B82-4517-B94E-C51B93412A07}"/>
                  </a:ext>
                </a:extLst>
              </p:cNvPr>
              <p:cNvSpPr/>
              <p:nvPr/>
            </p:nvSpPr>
            <p:spPr>
              <a:xfrm>
                <a:off x="6624228" y="2492896"/>
                <a:ext cx="2282507" cy="2124235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b="1" dirty="0">
                    <a:solidFill>
                      <a:schemeClr val="bg1"/>
                    </a:solidFill>
                    <a:latin typeface="Calibri" pitchFamily="34" charset="0"/>
                  </a:rPr>
                  <a:t>GHG OBSERVATIONS</a:t>
                </a:r>
              </a:p>
              <a:p>
                <a:pPr lvl="0" algn="ctr"/>
                <a:r>
                  <a:rPr lang="en-US" b="1" dirty="0">
                    <a:solidFill>
                      <a:schemeClr val="bg1"/>
                    </a:solidFill>
                    <a:latin typeface="Calibri" pitchFamily="34" charset="0"/>
                  </a:rPr>
                  <a:t>CARBON STOCKS  CLIMATE CHANGE MITIGATION</a:t>
                </a:r>
              </a:p>
              <a:p>
                <a:pPr algn="ctr"/>
                <a:endParaRPr lang="it-IT" dirty="0"/>
              </a:p>
            </p:txBody>
          </p:sp>
          <p:sp>
            <p:nvSpPr>
              <p:cNvPr id="12" name="Elaborazione alternativa 11">
                <a:extLst>
                  <a:ext uri="{FF2B5EF4-FFF2-40B4-BE49-F238E27FC236}">
                    <a16:creationId xmlns:a16="http://schemas.microsoft.com/office/drawing/2014/main" id="{AF34D9D1-60EC-45EA-A8EB-CE0DD18A3C47}"/>
                  </a:ext>
                </a:extLst>
              </p:cNvPr>
              <p:cNvSpPr/>
              <p:nvPr/>
            </p:nvSpPr>
            <p:spPr>
              <a:xfrm>
                <a:off x="201261" y="2938190"/>
                <a:ext cx="2282507" cy="1274967"/>
              </a:xfrm>
              <a:prstGeom prst="flowChartAlternateProcess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it-IT" b="1" dirty="0">
                    <a:solidFill>
                      <a:schemeClr val="bg1"/>
                    </a:solidFill>
                    <a:ea typeface="Calibri"/>
                    <a:cs typeface="Times New Roman"/>
                  </a:rPr>
                  <a:t>LAND USE CHANGE IMPLICATIONS ON FOOD SECURITY</a:t>
                </a:r>
              </a:p>
            </p:txBody>
          </p:sp>
          <p:cxnSp>
            <p:nvCxnSpPr>
              <p:cNvPr id="13" name="Connettore 7 14">
                <a:extLst>
                  <a:ext uri="{FF2B5EF4-FFF2-40B4-BE49-F238E27FC236}">
                    <a16:creationId xmlns:a16="http://schemas.microsoft.com/office/drawing/2014/main" id="{D228768A-8E52-4B42-AC80-893B448791C2}"/>
                  </a:ext>
                </a:extLst>
              </p:cNvPr>
              <p:cNvCxnSpPr>
                <a:stCxn id="12" idx="0"/>
                <a:endCxn id="9" idx="1"/>
              </p:cNvCxnSpPr>
              <p:nvPr/>
            </p:nvCxnSpPr>
            <p:spPr>
              <a:xfrm rot="5400000" flipH="1" flipV="1">
                <a:off x="1457405" y="1288886"/>
                <a:ext cx="1534415" cy="1764195"/>
              </a:xfrm>
              <a:prstGeom prst="curvedConnector2">
                <a:avLst/>
              </a:prstGeom>
              <a:ln w="381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7 21">
                <a:extLst>
                  <a:ext uri="{FF2B5EF4-FFF2-40B4-BE49-F238E27FC236}">
                    <a16:creationId xmlns:a16="http://schemas.microsoft.com/office/drawing/2014/main" id="{6E0414DF-C06C-41A6-A0E5-244158CC6F27}"/>
                  </a:ext>
                </a:extLst>
              </p:cNvPr>
              <p:cNvCxnSpPr>
                <a:stCxn id="10" idx="1"/>
                <a:endCxn id="12" idx="2"/>
              </p:cNvCxnSpPr>
              <p:nvPr/>
            </p:nvCxnSpPr>
            <p:spPr>
              <a:xfrm rot="10800000">
                <a:off x="1342516" y="4213157"/>
                <a:ext cx="1764195" cy="1493096"/>
              </a:xfrm>
              <a:prstGeom prst="curvedConnector2">
                <a:avLst/>
              </a:prstGeom>
              <a:ln w="381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7 29">
                <a:extLst>
                  <a:ext uri="{FF2B5EF4-FFF2-40B4-BE49-F238E27FC236}">
                    <a16:creationId xmlns:a16="http://schemas.microsoft.com/office/drawing/2014/main" id="{2E8DB585-A186-47C4-8116-A1DCF34E0C04}"/>
                  </a:ext>
                </a:extLst>
              </p:cNvPr>
              <p:cNvCxnSpPr>
                <a:stCxn id="9" idx="3"/>
                <a:endCxn id="11" idx="0"/>
              </p:cNvCxnSpPr>
              <p:nvPr/>
            </p:nvCxnSpPr>
            <p:spPr>
              <a:xfrm>
                <a:off x="6001285" y="1403775"/>
                <a:ext cx="1764197" cy="1089121"/>
              </a:xfrm>
              <a:prstGeom prst="curvedConnector2">
                <a:avLst/>
              </a:prstGeom>
              <a:ln w="3810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Connettore 7 32">
              <a:extLst>
                <a:ext uri="{FF2B5EF4-FFF2-40B4-BE49-F238E27FC236}">
                  <a16:creationId xmlns:a16="http://schemas.microsoft.com/office/drawing/2014/main" id="{68BB2C13-F7BD-4EA3-9FFA-52BCD66419D4}"/>
                </a:ext>
              </a:extLst>
            </p:cNvPr>
            <p:cNvCxnSpPr>
              <a:stCxn id="11" idx="2"/>
              <a:endCxn id="10" idx="3"/>
            </p:cNvCxnSpPr>
            <p:nvPr/>
          </p:nvCxnSpPr>
          <p:spPr>
            <a:xfrm rot="5400000">
              <a:off x="6338823" y="4279594"/>
              <a:ext cx="1089122" cy="1764197"/>
            </a:xfrm>
            <a:prstGeom prst="curvedConnector2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5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Users and Stakeholders </a:t>
            </a:r>
            <a:r>
              <a:rPr lang="cs-CZ" sz="2400" dirty="0" smtClean="0"/>
              <a:t>Engagement:3 </a:t>
            </a:r>
            <a:r>
              <a:rPr lang="it-IT" sz="2400" dirty="0"/>
              <a:t>R</a:t>
            </a:r>
            <a:r>
              <a:rPr lang="cs-CZ" sz="2400" dirty="0"/>
              <a:t>egional Stakeholder Consultation Workshops</a:t>
            </a:r>
            <a:endParaRPr lang="en-GB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75" y="1268760"/>
            <a:ext cx="9161983" cy="47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6BA26A4-F818-4635-9EB5-11F26325A8F9}"/>
              </a:ext>
            </a:extLst>
          </p:cNvPr>
          <p:cNvSpPr txBox="1"/>
          <p:nvPr/>
        </p:nvSpPr>
        <p:spPr>
          <a:xfrm>
            <a:off x="287524" y="1306286"/>
            <a:ext cx="8638762" cy="4153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2400" dirty="0">
                <a:solidFill>
                  <a:schemeClr val="tx2"/>
                </a:solidFill>
              </a:rPr>
              <a:t>The aim of the workshop</a:t>
            </a:r>
            <a:r>
              <a:rPr lang="cs-CZ" sz="2400" dirty="0">
                <a:solidFill>
                  <a:schemeClr val="tx2"/>
                </a:solidFill>
              </a:rPr>
              <a:t>s</a:t>
            </a:r>
            <a:r>
              <a:rPr lang="en-GB" sz="2400" dirty="0">
                <a:solidFill>
                  <a:schemeClr val="tx2"/>
                </a:solidFill>
              </a:rPr>
              <a:t> was to identify general user needs and knowledge gaps in the area of research infrastructure related </a:t>
            </a:r>
            <a:r>
              <a:rPr lang="en-GB" sz="2400" dirty="0" smtClean="0">
                <a:solidFill>
                  <a:schemeClr val="tx2"/>
                </a:solidFill>
              </a:rPr>
              <a:t>to</a:t>
            </a:r>
          </a:p>
          <a:p>
            <a:pPr>
              <a:lnSpc>
                <a:spcPts val="2400"/>
              </a:lnSpc>
            </a:pPr>
            <a:endParaRPr lang="en-GB" sz="1200" dirty="0">
              <a:solidFill>
                <a:schemeClr val="tx2"/>
              </a:solidFill>
            </a:endParaRPr>
          </a:p>
          <a:p>
            <a:pPr marL="914400" lvl="1" indent="-4572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Land use change (LUC), implication on food security.</a:t>
            </a:r>
          </a:p>
          <a:p>
            <a:pPr marL="914400" lvl="1" indent="-4572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Climate-smart agriculture</a:t>
            </a:r>
          </a:p>
          <a:p>
            <a:pPr marL="914400" lvl="1" indent="-45720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Capacity development.</a:t>
            </a:r>
          </a:p>
          <a:p>
            <a:pPr marL="914400" lvl="1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Greenhouse gases (GHGs) observations, carbon stocks and climate change. </a:t>
            </a:r>
            <a:endParaRPr lang="en-GB" sz="1200" dirty="0">
              <a:solidFill>
                <a:schemeClr val="tx2"/>
              </a:solidFill>
            </a:endParaRPr>
          </a:p>
          <a:p>
            <a:pPr>
              <a:lnSpc>
                <a:spcPts val="2400"/>
              </a:lnSpc>
            </a:pPr>
            <a:endParaRPr lang="cs-CZ" sz="1200" dirty="0">
              <a:solidFill>
                <a:schemeClr val="tx2"/>
              </a:solidFill>
            </a:endParaRPr>
          </a:p>
          <a:p>
            <a:pPr algn="just">
              <a:lnSpc>
                <a:spcPts val="2400"/>
              </a:lnSpc>
            </a:pPr>
            <a:r>
              <a:rPr lang="en-US" sz="2400" dirty="0">
                <a:solidFill>
                  <a:schemeClr val="tx2"/>
                </a:solidFill>
              </a:rPr>
              <a:t>The target audience were key stakeholders connected to these areas in Eastern, Western and Southern Africa. The workshop</a:t>
            </a:r>
            <a:r>
              <a:rPr lang="cs-CZ" sz="2400" dirty="0">
                <a:solidFill>
                  <a:schemeClr val="tx2"/>
                </a:solidFill>
              </a:rPr>
              <a:t>s</a:t>
            </a:r>
            <a:r>
              <a:rPr lang="en-US" sz="2400" dirty="0">
                <a:solidFill>
                  <a:schemeClr val="tx2"/>
                </a:solidFill>
              </a:rPr>
              <a:t> had a format of participative workshop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in </a:t>
            </a:r>
            <a:r>
              <a:rPr lang="cs-CZ" sz="2400" dirty="0">
                <a:solidFill>
                  <a:schemeClr val="tx2"/>
                </a:solidFill>
              </a:rPr>
              <a:t>a </a:t>
            </a:r>
            <a:r>
              <a:rPr lang="en-US" sz="2400" dirty="0">
                <a:solidFill>
                  <a:schemeClr val="tx2"/>
                </a:solidFill>
              </a:rPr>
              <a:t>world-café mode</a:t>
            </a:r>
            <a:r>
              <a:rPr lang="cs-CZ" sz="24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SEACRIFOG – Stakeholder </a:t>
            </a:r>
            <a:r>
              <a:rPr lang="de-DE" dirty="0" err="1" smtClean="0"/>
              <a:t>Consultation</a:t>
            </a:r>
            <a:r>
              <a:rPr lang="de-DE" dirty="0" smtClean="0"/>
              <a:t> </a:t>
            </a:r>
            <a:r>
              <a:rPr lang="de-DE" sz="2400" dirty="0" smtClean="0"/>
              <a:t>Workshops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009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SEACRIFOG – Stakeholder </a:t>
            </a:r>
            <a:r>
              <a:rPr lang="de-DE" sz="2400" dirty="0" err="1" smtClean="0"/>
              <a:t>Consulatation</a:t>
            </a:r>
            <a:r>
              <a:rPr lang="de-DE" sz="2400" dirty="0" smtClean="0"/>
              <a:t> Workshops</a:t>
            </a:r>
            <a:endParaRPr lang="en-GB" sz="2400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6475" b="6475"/>
          <a:stretch>
            <a:fillRect/>
          </a:stretch>
        </p:blipFill>
        <p:spPr>
          <a:xfrm>
            <a:off x="360000" y="1506684"/>
            <a:ext cx="4139992" cy="270189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The World Café is a structured conversational process intended to facilitate discussion, initially in small groups and then linking ideas within a larger group to access the collective intelligence or collective wisdom in the room (Brown and Isaacs, 2005). </a:t>
            </a:r>
          </a:p>
          <a:p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360000" y="4149080"/>
            <a:ext cx="4103988" cy="436017"/>
          </a:xfrm>
        </p:spPr>
        <p:txBody>
          <a:bodyPr/>
          <a:lstStyle/>
          <a:p>
            <a:r>
              <a:rPr lang="de-DE" dirty="0" smtClean="0"/>
              <a:t>Stakeholder </a:t>
            </a:r>
            <a:r>
              <a:rPr lang="de-DE" dirty="0" err="1" smtClean="0"/>
              <a:t>Consultation</a:t>
            </a:r>
            <a:r>
              <a:rPr lang="de-DE" dirty="0" smtClean="0"/>
              <a:t> Workshop in </a:t>
            </a:r>
            <a:r>
              <a:rPr lang="de-DE" dirty="0" err="1" smtClean="0"/>
              <a:t>Zambia</a:t>
            </a:r>
            <a:r>
              <a:rPr lang="de-DE" dirty="0" smtClean="0"/>
              <a:t>  April 2018 ©</a:t>
            </a:r>
            <a:r>
              <a:rPr lang="de-DE" dirty="0" err="1" smtClean="0"/>
              <a:t>Mesach</a:t>
            </a:r>
            <a:r>
              <a:rPr lang="de-DE" dirty="0" smtClean="0"/>
              <a:t> </a:t>
            </a:r>
            <a:r>
              <a:rPr lang="de-DE" dirty="0" err="1" smtClean="0"/>
              <a:t>Shikabeta</a:t>
            </a:r>
            <a:r>
              <a:rPr lang="de-DE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Findings from SEACRIFOG Stakeholders Consultation 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Workshops</a:t>
            </a:r>
            <a:endParaRPr lang="en-GB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51520" y="1376772"/>
            <a:ext cx="8751529" cy="4552900"/>
            <a:chOff x="251520" y="1376772"/>
            <a:chExt cx="8751529" cy="4552900"/>
          </a:xfrm>
        </p:grpSpPr>
        <p:pic>
          <p:nvPicPr>
            <p:cNvPr id="5" name="Immagine 25">
              <a:extLst>
                <a:ext uri="{FF2B5EF4-FFF2-40B4-BE49-F238E27FC236}">
                  <a16:creationId xmlns:a16="http://schemas.microsoft.com/office/drawing/2014/main" id="{9F8CEDB3-6BB4-45D0-BFF9-0FEEB1818721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9" r="1417"/>
            <a:stretch/>
          </p:blipFill>
          <p:spPr bwMode="auto">
            <a:xfrm>
              <a:off x="251520" y="1376772"/>
              <a:ext cx="4032448" cy="212102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magine 28">
              <a:extLst>
                <a:ext uri="{FF2B5EF4-FFF2-40B4-BE49-F238E27FC236}">
                  <a16:creationId xmlns:a16="http://schemas.microsoft.com/office/drawing/2014/main" id="{245CAAC6-6F02-44CE-A3F8-C47696DC160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412776"/>
              <a:ext cx="4647073" cy="2776339"/>
            </a:xfrm>
            <a:prstGeom prst="rect">
              <a:avLst/>
            </a:prstGeom>
            <a:noFill/>
          </p:spPr>
        </p:pic>
        <p:pic>
          <p:nvPicPr>
            <p:cNvPr id="7" name="Immagine 31">
              <a:extLst>
                <a:ext uri="{FF2B5EF4-FFF2-40B4-BE49-F238E27FC236}">
                  <a16:creationId xmlns:a16="http://schemas.microsoft.com/office/drawing/2014/main" id="{560E9EB2-AA0B-41F9-A064-7E83457D4EFE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21"/>
            <a:stretch/>
          </p:blipFill>
          <p:spPr bwMode="auto">
            <a:xfrm>
              <a:off x="791580" y="3717032"/>
              <a:ext cx="4647073" cy="22126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5832140" y="4437112"/>
              <a:ext cx="2628292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400"/>
                </a:lnSpc>
                <a:spcAft>
                  <a:spcPts val="1200"/>
                </a:spcAft>
              </a:pPr>
              <a:r>
                <a:rPr lang="en-GB" sz="2000" dirty="0">
                  <a:solidFill>
                    <a:schemeClr val="tx2"/>
                  </a:solidFill>
                </a:rPr>
                <a:t>In total, 73 participants from 33 organizations attended the three stakeholder’s workshops.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75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Findings from SEACRIFOG Stakeholders Consultation Workshops</a:t>
            </a:r>
            <a: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:</a:t>
            </a:r>
            <a:br>
              <a:rPr lang="cs-CZ" sz="24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cs-CZ" sz="24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DATA</a:t>
            </a:r>
            <a:endParaRPr lang="en-GB" dirty="0"/>
          </a:p>
        </p:txBody>
      </p:sp>
      <p:grpSp>
        <p:nvGrpSpPr>
          <p:cNvPr id="6" name="Skupina 36">
            <a:extLst>
              <a:ext uri="{FF2B5EF4-FFF2-40B4-BE49-F238E27FC236}">
                <a16:creationId xmlns:a16="http://schemas.microsoft.com/office/drawing/2014/main" id="{70229B35-9332-4485-BF92-1EA6C36B3F40}"/>
              </a:ext>
            </a:extLst>
          </p:cNvPr>
          <p:cNvGrpSpPr/>
          <p:nvPr/>
        </p:nvGrpSpPr>
        <p:grpSpPr>
          <a:xfrm>
            <a:off x="395536" y="1268760"/>
            <a:ext cx="2196244" cy="4824536"/>
            <a:chOff x="57246" y="1052736"/>
            <a:chExt cx="2212535" cy="4979238"/>
          </a:xfrm>
        </p:grpSpPr>
        <p:sp>
          <p:nvSpPr>
            <p:cNvPr id="7" name="Elaborazione alternativa 7">
              <a:extLst>
                <a:ext uri="{FF2B5EF4-FFF2-40B4-BE49-F238E27FC236}">
                  <a16:creationId xmlns:a16="http://schemas.microsoft.com/office/drawing/2014/main" id="{A0F2CA6B-68AA-4FF4-B114-1DA169E09277}"/>
                </a:ext>
              </a:extLst>
            </p:cNvPr>
            <p:cNvSpPr/>
            <p:nvPr/>
          </p:nvSpPr>
          <p:spPr>
            <a:xfrm>
              <a:off x="71500" y="1052736"/>
              <a:ext cx="2198281" cy="1274967"/>
            </a:xfrm>
            <a:prstGeom prst="flowChartAlternateProcess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it-IT" b="1" dirty="0">
                  <a:solidFill>
                    <a:schemeClr val="bg1"/>
                  </a:solidFill>
                  <a:ea typeface="Calibri"/>
                  <a:cs typeface="Times New Roman"/>
                </a:rPr>
                <a:t>LAND USE CHANGE IMPLICATIONS ON FOOD SECURITY</a:t>
              </a:r>
            </a:p>
          </p:txBody>
        </p:sp>
        <p:sp>
          <p:nvSpPr>
            <p:cNvPr id="8" name="Elaborazione alternativa 8">
              <a:extLst>
                <a:ext uri="{FF2B5EF4-FFF2-40B4-BE49-F238E27FC236}">
                  <a16:creationId xmlns:a16="http://schemas.microsoft.com/office/drawing/2014/main" id="{D3070AF6-ECF0-477E-BE50-ADB9A489D0FC}"/>
                </a:ext>
              </a:extLst>
            </p:cNvPr>
            <p:cNvSpPr/>
            <p:nvPr/>
          </p:nvSpPr>
          <p:spPr>
            <a:xfrm>
              <a:off x="57246" y="2456892"/>
              <a:ext cx="2212535" cy="810090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200"/>
                </a:spcAft>
              </a:pPr>
              <a:r>
                <a:rPr lang="it-IT" b="1" dirty="0">
                  <a:solidFill>
                    <a:schemeClr val="bg1"/>
                  </a:solidFill>
                  <a:ea typeface="Calibri"/>
                  <a:cs typeface="Times New Roman"/>
                </a:rPr>
                <a:t>CLIMATE SMART AGRICULTURE</a:t>
              </a:r>
            </a:p>
          </p:txBody>
        </p:sp>
        <p:sp>
          <p:nvSpPr>
            <p:cNvPr id="9" name="Elaborazione alternativa 9">
              <a:extLst>
                <a:ext uri="{FF2B5EF4-FFF2-40B4-BE49-F238E27FC236}">
                  <a16:creationId xmlns:a16="http://schemas.microsoft.com/office/drawing/2014/main" id="{68DEF499-F1D7-41EA-B7BD-4404160B8631}"/>
                </a:ext>
              </a:extLst>
            </p:cNvPr>
            <p:cNvSpPr/>
            <p:nvPr/>
          </p:nvSpPr>
          <p:spPr>
            <a:xfrm>
              <a:off x="71500" y="4293096"/>
              <a:ext cx="2198281" cy="1738878"/>
            </a:xfrm>
            <a:prstGeom prst="flowChartAlternate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GHG OBSERVATIONS</a:t>
              </a:r>
            </a:p>
            <a:p>
              <a:pPr lvl="0" algn="ctr"/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CARBON STOCKS  CLIMATE CHANGE MITIGATION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0" name="Elaborazione alternativa 10">
              <a:extLst>
                <a:ext uri="{FF2B5EF4-FFF2-40B4-BE49-F238E27FC236}">
                  <a16:creationId xmlns:a16="http://schemas.microsoft.com/office/drawing/2014/main" id="{6D952505-7239-4A61-ADC1-7ED4E8208FC9}"/>
                </a:ext>
              </a:extLst>
            </p:cNvPr>
            <p:cNvSpPr/>
            <p:nvPr/>
          </p:nvSpPr>
          <p:spPr>
            <a:xfrm>
              <a:off x="71500" y="3392995"/>
              <a:ext cx="2198281" cy="810090"/>
            </a:xfrm>
            <a:prstGeom prst="flowChartAlternateProcess">
              <a:avLst/>
            </a:prstGeom>
            <a:solidFill>
              <a:srgbClr val="009DDF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it-IT" b="1" dirty="0">
                  <a:solidFill>
                    <a:schemeClr val="bg1"/>
                  </a:solidFill>
                  <a:ea typeface="Calibri"/>
                  <a:cs typeface="Times New Roman"/>
                </a:rPr>
                <a:t>CAPACITY</a:t>
              </a:r>
              <a:r>
                <a:rPr lang="it-IT" b="1" dirty="0">
                  <a:solidFill>
                    <a:srgbClr val="37464B"/>
                  </a:solidFill>
                  <a:ea typeface="Calibri"/>
                  <a:cs typeface="Times New Roman"/>
                </a:rPr>
                <a:t> </a:t>
              </a:r>
              <a:r>
                <a:rPr lang="it-IT" b="1" dirty="0">
                  <a:solidFill>
                    <a:schemeClr val="bg1"/>
                  </a:solidFill>
                  <a:ea typeface="Calibri"/>
                  <a:cs typeface="Times New Roman"/>
                </a:rPr>
                <a:t>DEVELOPMENT</a:t>
              </a:r>
              <a:endParaRPr lang="it-IT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3527884" y="1880828"/>
            <a:ext cx="3312368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it-IT" sz="2000" b="1" dirty="0">
                <a:solidFill>
                  <a:schemeClr val="tx2"/>
                </a:solidFill>
              </a:rPr>
              <a:t>COMMON ASPECTS 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2"/>
                </a:solidFill>
              </a:rPr>
              <a:t>AVAILABILITY </a:t>
            </a: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2"/>
                </a:solidFill>
              </a:rPr>
              <a:t>ACCESS</a:t>
            </a: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2"/>
                </a:solidFill>
              </a:rPr>
              <a:t>ACCURACY</a:t>
            </a: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2"/>
                </a:solidFill>
              </a:rPr>
              <a:t>INTEROPERABILITY </a:t>
            </a: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2"/>
                </a:solidFill>
              </a:rPr>
              <a:t>SPATIAL </a:t>
            </a:r>
            <a:r>
              <a:rPr lang="it-IT" sz="2000" dirty="0">
                <a:solidFill>
                  <a:schemeClr val="tx2"/>
                </a:solidFill>
              </a:rPr>
              <a:t>COVERAGE</a:t>
            </a: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2"/>
                </a:solidFill>
              </a:rPr>
              <a:t>TEMPORAL </a:t>
            </a:r>
            <a:r>
              <a:rPr lang="it-IT" sz="2000" dirty="0">
                <a:solidFill>
                  <a:schemeClr val="tx2"/>
                </a:solidFill>
              </a:rPr>
              <a:t>FRAME </a:t>
            </a:r>
            <a:r>
              <a:rPr lang="it-IT" sz="2000" dirty="0" smtClean="0">
                <a:solidFill>
                  <a:schemeClr val="tx2"/>
                </a:solidFill>
              </a:rPr>
              <a:t>- USEFUL </a:t>
            </a:r>
            <a:r>
              <a:rPr lang="it-IT" sz="2000" dirty="0">
                <a:solidFill>
                  <a:schemeClr val="tx2"/>
                </a:solidFill>
              </a:rPr>
              <a:t>FOR THE SPECIFIC PURPOSES</a:t>
            </a:r>
          </a:p>
        </p:txBody>
      </p:sp>
      <p:sp>
        <p:nvSpPr>
          <p:cNvPr id="13" name="Richtungspfeil 12"/>
          <p:cNvSpPr/>
          <p:nvPr/>
        </p:nvSpPr>
        <p:spPr>
          <a:xfrm>
            <a:off x="2807804" y="2096852"/>
            <a:ext cx="540060" cy="313234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780" y="1232756"/>
            <a:ext cx="2862319" cy="14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660</Words>
  <Application>Microsoft Office PowerPoint</Application>
  <PresentationFormat>Bildschirmpräsentation (4:3)</PresentationFormat>
  <Paragraphs>121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Thünen blau</vt:lpstr>
      <vt:lpstr>PowerPoint-Präsentation</vt:lpstr>
      <vt:lpstr>SEACRIFOG - Supporting EU-African Cooperation on Research Infrastructure for Food Security and Greenhouse Gas Observations </vt:lpstr>
      <vt:lpstr>SEACRIFOG – What we do</vt:lpstr>
      <vt:lpstr>General user needs  and knowledge gaps (WP1)</vt:lpstr>
      <vt:lpstr>Users and Stakeholders Engagement:3 Regional Stakeholder Consultation Workshops</vt:lpstr>
      <vt:lpstr>SEACRIFOG – Stakeholder Consultation Workshops</vt:lpstr>
      <vt:lpstr>SEACRIFOG – Stakeholder Consulatation Workshops</vt:lpstr>
      <vt:lpstr>Findings from SEACRIFOG Stakeholders Consultation Workshops</vt:lpstr>
      <vt:lpstr>Findings from SEACRIFOG Stakeholders Consultation Workshops: DATA</vt:lpstr>
      <vt:lpstr>Findings from SEACRIFOG Stakeholders Consultation Workshops: KNOWLEDGE and CAPACITIES</vt:lpstr>
      <vt:lpstr>Findings from SEACRIFOG Stakeholders Consultation Workshops: INFRASTRUCTURES</vt:lpstr>
      <vt:lpstr>Proposed Solutions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Thünen</dc:title>
  <dc:creator>Martin Banse</dc:creator>
  <cp:lastModifiedBy>Ulrike Manthey</cp:lastModifiedBy>
  <cp:revision>412</cp:revision>
  <dcterms:created xsi:type="dcterms:W3CDTF">2012-08-01T11:27:56Z</dcterms:created>
  <dcterms:modified xsi:type="dcterms:W3CDTF">2019-09-12T09:04:35Z</dcterms:modified>
</cp:coreProperties>
</file>